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  <p:sldMasterId id="2147483714" r:id="rId29"/>
    <p:sldMasterId id="2147483716" r:id="rId30"/>
    <p:sldMasterId id="2147483718" r:id="rId31"/>
    <p:sldMasterId id="2147483720" r:id="rId32"/>
    <p:sldMasterId id="2147483722" r:id="rId33"/>
    <p:sldMasterId id="2147483724" r:id="rId34"/>
    <p:sldMasterId id="2147483726" r:id="rId35"/>
    <p:sldMasterId id="2147483728" r:id="rId36"/>
    <p:sldMasterId id="2147483730" r:id="rId37"/>
    <p:sldMasterId id="2147483732" r:id="rId38"/>
    <p:sldMasterId id="2147483734" r:id="rId39"/>
    <p:sldMasterId id="2147483736" r:id="rId40"/>
    <p:sldMasterId id="2147483738" r:id="rId41"/>
    <p:sldMasterId id="2147483742" r:id="rId42"/>
    <p:sldMasterId id="2147483744" r:id="rId43"/>
    <p:sldMasterId id="2147483763" r:id="rId44"/>
  </p:sldMasterIdLst>
  <p:notesMasterIdLst>
    <p:notesMasterId r:id="rId52"/>
  </p:notesMasterIdLst>
  <p:sldIdLst>
    <p:sldId id="256" r:id="rId45"/>
    <p:sldId id="303" r:id="rId46"/>
    <p:sldId id="304" r:id="rId47"/>
    <p:sldId id="305" r:id="rId48"/>
    <p:sldId id="306" r:id="rId49"/>
    <p:sldId id="311" r:id="rId50"/>
    <p:sldId id="31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</a:p>
        </p:txBody>
      </p:sp>
      <p:sp>
        <p:nvSpPr>
          <p:cNvPr id="7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</a:p>
        </p:txBody>
      </p:sp>
      <p:sp>
        <p:nvSpPr>
          <p:cNvPr id="732" name="PlaceHolder 4"/>
          <p:cNvSpPr>
            <a:spLocks noGrp="1"/>
          </p:cNvSpPr>
          <p:nvPr>
            <p:ph type="dt" idx="13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733" name="PlaceHolder 5"/>
          <p:cNvSpPr>
            <a:spLocks noGrp="1"/>
          </p:cNvSpPr>
          <p:nvPr>
            <p:ph type="ftr" idx="14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734" name="PlaceHolder 6"/>
          <p:cNvSpPr>
            <a:spLocks noGrp="1"/>
          </p:cNvSpPr>
          <p:nvPr>
            <p:ph type="sldNum" idx="14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67FD312B-6B2C-43E9-96F9-9DE00D50C90E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9" name="PlaceHolder 3"/>
          <p:cNvSpPr>
            <a:spLocks noGrp="1"/>
          </p:cNvSpPr>
          <p:nvPr>
            <p:ph type="sldNum" idx="153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8554D7-0627-450D-82DD-32E2E34FFB11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3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2" name="PlaceHolder 3"/>
          <p:cNvSpPr>
            <a:spLocks noGrp="1"/>
          </p:cNvSpPr>
          <p:nvPr>
            <p:ph type="sldNum" idx="154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3FEA63-D7B7-4F18-B5E5-166D974E9C9E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4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5" name="PlaceHolder 3"/>
          <p:cNvSpPr>
            <a:spLocks noGrp="1"/>
          </p:cNvSpPr>
          <p:nvPr>
            <p:ph type="sldNum" idx="155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F8CC5E-562D-44FE-BEDB-E715EAAE9F2E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5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FAB37-E536-159B-A9A4-BA391DCA3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>
            <a:extLst>
              <a:ext uri="{FF2B5EF4-FFF2-40B4-BE49-F238E27FC236}">
                <a16:creationId xmlns:a16="http://schemas.microsoft.com/office/drawing/2014/main" id="{6DDC6348-2065-DB59-4B6B-EAC862A79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54" name="PlaceHolder 2">
            <a:extLst>
              <a:ext uri="{FF2B5EF4-FFF2-40B4-BE49-F238E27FC236}">
                <a16:creationId xmlns:a16="http://schemas.microsoft.com/office/drawing/2014/main" id="{B121D2EE-782C-403A-B28D-174E4D2C5CB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5" name="PlaceHolder 3">
            <a:extLst>
              <a:ext uri="{FF2B5EF4-FFF2-40B4-BE49-F238E27FC236}">
                <a16:creationId xmlns:a16="http://schemas.microsoft.com/office/drawing/2014/main" id="{0C68458F-3CD1-1721-C92C-FE2FB2A7CBED}"/>
              </a:ext>
            </a:extLst>
          </p:cNvPr>
          <p:cNvSpPr>
            <a:spLocks noGrp="1"/>
          </p:cNvSpPr>
          <p:nvPr>
            <p:ph type="sldNum" idx="155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F8CC5E-562D-44FE-BEDB-E715EAAE9F2E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6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35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EA18-1CE7-7CCF-F77E-2DED3993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>
            <a:extLst>
              <a:ext uri="{FF2B5EF4-FFF2-40B4-BE49-F238E27FC236}">
                <a16:creationId xmlns:a16="http://schemas.microsoft.com/office/drawing/2014/main" id="{7BA20968-1BAA-CC3B-B968-9D3CA179D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54" name="PlaceHolder 2">
            <a:extLst>
              <a:ext uri="{FF2B5EF4-FFF2-40B4-BE49-F238E27FC236}">
                <a16:creationId xmlns:a16="http://schemas.microsoft.com/office/drawing/2014/main" id="{1D287A6C-853A-94D7-48A3-186D02DB960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5" name="PlaceHolder 3">
            <a:extLst>
              <a:ext uri="{FF2B5EF4-FFF2-40B4-BE49-F238E27FC236}">
                <a16:creationId xmlns:a16="http://schemas.microsoft.com/office/drawing/2014/main" id="{1422FDBA-381C-6C44-BBB6-F44446E983B1}"/>
              </a:ext>
            </a:extLst>
          </p:cNvPr>
          <p:cNvSpPr>
            <a:spLocks noGrp="1"/>
          </p:cNvSpPr>
          <p:nvPr>
            <p:ph type="sldNum" idx="155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F8CC5E-562D-44FE-BEDB-E715EAAE9F2E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7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08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9AEDDE-BC3E-42A5-B146-868F50C775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7140801-ECEC-404B-B891-17E4C5B9A90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C2AB95A7-6615-4649-B14B-633B138272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91FEB2F-C0E6-4A10-894E-57770D528D2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AE8BBDE6-E4F2-4A68-A5DA-B82915B247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F8A0F97E-841F-40B9-AE10-11D0EA69575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E7830343-779B-4764-9D50-69DE8FAFF02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74DB8202-7E97-4EDD-B6D3-42F381DA5E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C20AA0CC-097F-4247-9F63-FBFF7BB9ADF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04A0BAF9-8002-4C11-BC9C-BB5F3A4062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1484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EBCF6BB9-120C-47DB-B8BE-D441173518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8BE06D-D2C4-4421-868D-4FE6C8AC13C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E82241F8-17C4-405E-8D6E-505BA707A9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664ED50F-8134-41BC-932C-E175B6037EB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0C748F80-16C1-42FC-9078-CF67E955022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lstStyle/>
          <a:p>
            <a:fld id="{F0817A0A-6326-4F30-A27C-2AA4162CBBC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1484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7"/>
          </p:nvPr>
        </p:nvSpPr>
        <p:spPr/>
        <p:txBody>
          <a:bodyPr/>
          <a:lstStyle/>
          <a:p>
            <a:fld id="{191340C2-8155-4886-9284-41D8566C3E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lstStyle/>
          <a:p>
            <a:fld id="{65EFC29B-9B91-40AD-8B08-7388582E7F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lstStyle/>
          <a:p>
            <a:fld id="{C339DF24-8852-4A5A-BFBC-41DA80274C7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lstStyle/>
          <a:p>
            <a:fld id="{2BC66EEC-1ECB-4D73-943D-963832BC6F0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1484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lstStyle/>
          <a:p>
            <a:fld id="{6669A864-5268-4552-9A08-3E5B1A3670C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2"/>
          </p:nvPr>
        </p:nvSpPr>
        <p:spPr/>
        <p:txBody>
          <a:bodyPr/>
          <a:lstStyle/>
          <a:p>
            <a:fld id="{9FEBDC7E-9841-409A-85D8-90F69AF1006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FD59C3D-BC74-46F1-8DDC-E9B38EB722C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5"/>
          </p:nvPr>
        </p:nvSpPr>
        <p:spPr/>
        <p:txBody>
          <a:bodyPr/>
          <a:lstStyle/>
          <a:p>
            <a:fld id="{F5B71E9D-D175-4750-8D15-16214EF8256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lstStyle/>
          <a:p>
            <a:fld id="{38E857B3-16AF-465A-8120-E9A0437086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1"/>
          </p:nvPr>
        </p:nvSpPr>
        <p:spPr/>
        <p:txBody>
          <a:bodyPr/>
          <a:lstStyle/>
          <a:p>
            <a:fld id="{914CF940-B4A3-49FF-B22E-27187336C5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lstStyle/>
          <a:p>
            <a:fld id="{51DBCF2D-F4CB-4CCC-B927-AE046D9330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1484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7"/>
          </p:nvPr>
        </p:nvSpPr>
        <p:spPr/>
        <p:txBody>
          <a:bodyPr/>
          <a:lstStyle/>
          <a:p>
            <a:fld id="{E8D37BA8-EF05-4E21-A598-A936BDB5136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subTitle"/>
          </p:nvPr>
        </p:nvSpPr>
        <p:spPr>
          <a:xfrm>
            <a:off x="677160" y="226080"/>
            <a:ext cx="11484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0"/>
          </p:nvPr>
        </p:nvSpPr>
        <p:spPr/>
        <p:txBody>
          <a:bodyPr/>
          <a:lstStyle/>
          <a:p>
            <a:fld id="{D6C833A9-E5DB-4E08-9F5B-89E42C3A74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3"/>
          </p:nvPr>
        </p:nvSpPr>
        <p:spPr/>
        <p:txBody>
          <a:bodyPr/>
          <a:lstStyle/>
          <a:p>
            <a:fld id="{45207048-451A-4EA1-81FE-C46561F7065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6"/>
          </p:nvPr>
        </p:nvSpPr>
        <p:spPr/>
        <p:txBody>
          <a:bodyPr/>
          <a:lstStyle/>
          <a:p>
            <a:fld id="{13E3AA15-D100-48FD-B398-59658C2FCD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lstStyle/>
          <a:p>
            <a:fld id="{F66636B6-8F28-4D3F-8BE6-7ABE1AD58B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1484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2"/>
          </p:nvPr>
        </p:nvSpPr>
        <p:spPr/>
        <p:txBody>
          <a:bodyPr/>
          <a:lstStyle/>
          <a:p>
            <a:fld id="{21552BCE-89E5-47F6-A0DB-383425C42C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3D2AE65-3541-4A55-8591-81D764EC97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5"/>
          </p:nvPr>
        </p:nvSpPr>
        <p:spPr/>
        <p:txBody>
          <a:bodyPr/>
          <a:lstStyle/>
          <a:p>
            <a:fld id="{90477889-4197-4E60-B63D-F0A2C64DD1A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8"/>
          </p:nvPr>
        </p:nvSpPr>
        <p:spPr/>
        <p:txBody>
          <a:bodyPr/>
          <a:lstStyle/>
          <a:p>
            <a:fld id="{8C101BCB-D514-4FDE-A154-640910F1A1B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4"/>
          </p:nvPr>
        </p:nvSpPr>
        <p:spPr/>
        <p:txBody>
          <a:bodyPr/>
          <a:lstStyle/>
          <a:p>
            <a:fld id="{03E9EE60-1E30-467E-BBDE-D83372A570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7"/>
          </p:nvPr>
        </p:nvSpPr>
        <p:spPr/>
        <p:txBody>
          <a:bodyPr/>
          <a:lstStyle/>
          <a:p>
            <a:fld id="{2187E80E-14CC-4A21-A0A9-4DBCA855AF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4980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02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118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547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7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85C332F-5171-4A34-B086-8E055BE20A8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33D-DB43-4560-9486-C5D999E7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0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18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164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43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622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923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554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422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0041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17D0B-145C-47DC-8F6F-A1CC2638B2CD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45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FE27B5D-581F-48C8-B5AE-C2AF1D3BB1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B1D65B2-E198-4B9A-8A72-43A3496CC8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4A78AA4-0416-4380-84ED-C094507FC1A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1E1E5EE-3BF4-4889-BFCD-8ADCFAE57A6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28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2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2160" y="-8640"/>
            <a:ext cx="12188160" cy="6868440"/>
            <a:chOff x="2160" y="-8640"/>
            <a:chExt cx="12188160" cy="6868440"/>
          </a:xfrm>
        </p:grpSpPr>
        <p:cxnSp>
          <p:nvCxnSpPr>
            <p:cNvPr id="12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3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" name="Isosceles Triangle 28"/>
            <p:cNvSpPr/>
            <p:nvPr/>
          </p:nvSpPr>
          <p:spPr>
            <a:xfrm rot="10800000">
              <a:off x="2160" y="2160"/>
              <a:ext cx="840600" cy="56638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C033E59-4C93-4437-89D5-1DCF2E8A5C82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6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6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6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ftr" idx="31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sldNum" idx="32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DED04AF-63DC-452C-9D96-73115D90330F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 idx="33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8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8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8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ftr" idx="34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sldNum" idx="35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A621216-0086-48B0-B433-4AB74BADDBA5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 idx="36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96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97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98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9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0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1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2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3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4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5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ftr" idx="37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sldNum" idx="38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55623CB-58DF-4DEE-85F4-D15A2377C20A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 idx="39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212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213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214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5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6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8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9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0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1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23" name="PlaceHolder 2"/>
          <p:cNvSpPr>
            <a:spLocks noGrp="1"/>
          </p:cNvSpPr>
          <p:nvPr>
            <p:ph type="ftr" idx="40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24" name="PlaceHolder 3"/>
          <p:cNvSpPr>
            <a:spLocks noGrp="1"/>
          </p:cNvSpPr>
          <p:nvPr>
            <p:ph type="sldNum" idx="41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6CB7359-B293-425F-8AC6-3DC4FA6B69B6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dt" idx="42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228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229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230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1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2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3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4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7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39" name="PlaceHolder 2"/>
          <p:cNvSpPr>
            <a:spLocks noGrp="1"/>
          </p:cNvSpPr>
          <p:nvPr>
            <p:ph type="ftr" idx="43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sldNum" idx="44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B9F27C9-AD49-40E5-AB6F-F835FC0D71C3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dt" idx="45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269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270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271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2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3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4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6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7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8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80" name="PlaceHolder 2"/>
          <p:cNvSpPr>
            <a:spLocks noGrp="1"/>
          </p:cNvSpPr>
          <p:nvPr>
            <p:ph type="ftr" idx="49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sldNum" idx="50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12B3868-FCC6-4FEC-A554-DE9CD335E6A2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dt" idx="51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286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287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288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9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0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1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3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4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5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96" name="PlaceHolder 1"/>
          <p:cNvSpPr>
            <a:spLocks noGrp="1"/>
          </p:cNvSpPr>
          <p:nvPr>
            <p:ph type="ftr" idx="52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97" name="PlaceHolder 2"/>
          <p:cNvSpPr>
            <a:spLocks noGrp="1"/>
          </p:cNvSpPr>
          <p:nvPr>
            <p:ph type="sldNum" idx="53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D995A9-E657-4220-B119-03F3F086DF6E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dt" idx="54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0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0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0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10" name="PlaceHolder 1"/>
          <p:cNvSpPr>
            <a:spLocks noGrp="1"/>
          </p:cNvSpPr>
          <p:nvPr>
            <p:ph type="ftr" idx="55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11" name="PlaceHolder 2"/>
          <p:cNvSpPr>
            <a:spLocks noGrp="1"/>
          </p:cNvSpPr>
          <p:nvPr>
            <p:ph type="sldNum" idx="56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359B75F-541C-479F-AB90-D6788CAA3E87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dt" idx="57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1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1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1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24" name="PlaceHolder 1"/>
          <p:cNvSpPr>
            <a:spLocks noGrp="1"/>
          </p:cNvSpPr>
          <p:nvPr>
            <p:ph type="ftr" idx="58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25" name="PlaceHolder 2"/>
          <p:cNvSpPr>
            <a:spLocks noGrp="1"/>
          </p:cNvSpPr>
          <p:nvPr>
            <p:ph type="sldNum" idx="59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36B1685-6889-4BD0-BE2F-135FA834C27A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dt" idx="60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28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29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30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1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2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3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4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5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6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7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3580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340" name="PlaceHolder 3"/>
          <p:cNvSpPr>
            <a:spLocks noGrp="1"/>
          </p:cNvSpPr>
          <p:nvPr>
            <p:ph type="ftr" idx="61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341" name="PlaceHolder 4"/>
          <p:cNvSpPr>
            <a:spLocks noGrp="1"/>
          </p:cNvSpPr>
          <p:nvPr>
            <p:ph type="sldNum" idx="62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FA87334-210F-4352-8431-00256B609CE3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dt" idx="63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21D6941-D600-46F7-B0D6-93899A844576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46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47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48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9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0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1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2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3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4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5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7" name="PlaceHolder 2"/>
          <p:cNvSpPr>
            <a:spLocks noGrp="1"/>
          </p:cNvSpPr>
          <p:nvPr>
            <p:ph type="ftr" idx="64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58" name="PlaceHolder 3"/>
          <p:cNvSpPr>
            <a:spLocks noGrp="1"/>
          </p:cNvSpPr>
          <p:nvPr>
            <p:ph type="sldNum" idx="65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EE64373-2436-485E-9241-E42D627FB825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dt" idx="66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63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64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65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6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8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9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0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1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2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73" name="PlaceHolder 1"/>
          <p:cNvSpPr>
            <a:spLocks noGrp="1"/>
          </p:cNvSpPr>
          <p:nvPr>
            <p:ph type="ftr" idx="67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sldNum" idx="68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2FA7515-02B3-4029-976E-52567BE21B9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dt" idx="69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77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78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79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1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2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3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4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5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6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387" name="PlaceHolder 1"/>
          <p:cNvSpPr>
            <a:spLocks noGrp="1"/>
          </p:cNvSpPr>
          <p:nvPr>
            <p:ph type="ftr" idx="70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88" name="PlaceHolder 2"/>
          <p:cNvSpPr>
            <a:spLocks noGrp="1"/>
          </p:cNvSpPr>
          <p:nvPr>
            <p:ph type="sldNum" idx="71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C12207B-AD52-43DA-8CE3-E8DC014E0654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dt" idx="72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391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392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393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4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5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9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0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01" name="PlaceHolder 1"/>
          <p:cNvSpPr>
            <a:spLocks noGrp="1"/>
          </p:cNvSpPr>
          <p:nvPr>
            <p:ph type="ftr" idx="73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02" name="PlaceHolder 2"/>
          <p:cNvSpPr>
            <a:spLocks noGrp="1"/>
          </p:cNvSpPr>
          <p:nvPr>
            <p:ph type="sldNum" idx="74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E6DDC96-9B3C-45EC-8046-EA271E45990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dt" idx="75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05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06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07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8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9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0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1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2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3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4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3580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417" name="PlaceHolder 3"/>
          <p:cNvSpPr>
            <a:spLocks noGrp="1"/>
          </p:cNvSpPr>
          <p:nvPr>
            <p:ph type="ftr" idx="76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18" name="PlaceHolder 4"/>
          <p:cNvSpPr>
            <a:spLocks noGrp="1"/>
          </p:cNvSpPr>
          <p:nvPr>
            <p:ph type="sldNum" idx="77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1B61561-D99E-4848-B10B-B86481AEA33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dt" idx="78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23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24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25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6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7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8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9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0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2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33" name="PlaceHolder 1"/>
          <p:cNvSpPr>
            <a:spLocks noGrp="1"/>
          </p:cNvSpPr>
          <p:nvPr>
            <p:ph type="ftr" idx="79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34" name="PlaceHolder 2"/>
          <p:cNvSpPr>
            <a:spLocks noGrp="1"/>
          </p:cNvSpPr>
          <p:nvPr>
            <p:ph type="sldNum" idx="80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16F2549-C8F8-49F9-96F1-9E31F884F446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dt" idx="81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37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38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39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1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2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3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4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5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6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47" name="PlaceHolder 1"/>
          <p:cNvSpPr>
            <a:spLocks noGrp="1"/>
          </p:cNvSpPr>
          <p:nvPr>
            <p:ph type="ftr" idx="82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48" name="PlaceHolder 2"/>
          <p:cNvSpPr>
            <a:spLocks noGrp="1"/>
          </p:cNvSpPr>
          <p:nvPr>
            <p:ph type="sldNum" idx="83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3C8D885-4A66-4DEC-BEBA-76494CCD95C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dt" idx="84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51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52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53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4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5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6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57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58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59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0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61" name="PlaceHolder 1"/>
          <p:cNvSpPr>
            <a:spLocks noGrp="1"/>
          </p:cNvSpPr>
          <p:nvPr>
            <p:ph type="ftr" idx="85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62" name="PlaceHolder 2"/>
          <p:cNvSpPr>
            <a:spLocks noGrp="1"/>
          </p:cNvSpPr>
          <p:nvPr>
            <p:ph type="sldNum" idx="86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CEF2DFA-A905-4CB2-9790-922BA5E58272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dt" idx="87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65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66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67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68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69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0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1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2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3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4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3580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477" name="PlaceHolder 3"/>
          <p:cNvSpPr>
            <a:spLocks noGrp="1"/>
          </p:cNvSpPr>
          <p:nvPr>
            <p:ph type="ftr" idx="88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78" name="PlaceHolder 4"/>
          <p:cNvSpPr>
            <a:spLocks noGrp="1"/>
          </p:cNvSpPr>
          <p:nvPr>
            <p:ph type="sldNum" idx="89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2C6865E-CA2B-495D-86C5-D3F488F20CB8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9" name="PlaceHolder 5"/>
          <p:cNvSpPr>
            <a:spLocks noGrp="1"/>
          </p:cNvSpPr>
          <p:nvPr>
            <p:ph type="dt" idx="90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83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84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85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6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7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8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9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0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1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2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94" name="PlaceHolder 2"/>
          <p:cNvSpPr>
            <a:spLocks noGrp="1"/>
          </p:cNvSpPr>
          <p:nvPr>
            <p:ph type="ftr" idx="91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95" name="PlaceHolder 3"/>
          <p:cNvSpPr>
            <a:spLocks noGrp="1"/>
          </p:cNvSpPr>
          <p:nvPr>
            <p:ph type="sldNum" idx="92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BD01874-809D-464E-89BF-64A7D7E5E4E6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dt" idx="93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4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4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4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541800" y="790200"/>
            <a:ext cx="60732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/>
                </a:solidFill>
                <a:uFillTx/>
                <a:latin typeface="Arial"/>
              </a:rPr>
              <a:t>“</a:t>
            </a:r>
            <a:endParaRPr lang="en-U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8893080" y="2886480"/>
            <a:ext cx="60732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/>
                </a:solidFill>
                <a:uFillTx/>
                <a:latin typeface="Arial"/>
              </a:rPr>
              <a:t>”</a:t>
            </a:r>
            <a:endParaRPr lang="en-U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E2CD2B5-714F-4603-8A3A-F22FCF0DB36C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0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0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0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1" name="PlaceHolder 2"/>
          <p:cNvSpPr>
            <a:spLocks noGrp="1"/>
          </p:cNvSpPr>
          <p:nvPr>
            <p:ph type="ftr" idx="94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12" name="PlaceHolder 3"/>
          <p:cNvSpPr>
            <a:spLocks noGrp="1"/>
          </p:cNvSpPr>
          <p:nvPr>
            <p:ph type="sldNum" idx="95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C4C1609-D5B4-41DA-92E6-F32082FB9487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dt" idx="96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17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18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19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0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1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2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3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4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5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6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27" name="PlaceHolder 1"/>
          <p:cNvSpPr>
            <a:spLocks noGrp="1"/>
          </p:cNvSpPr>
          <p:nvPr>
            <p:ph type="ftr" idx="97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28" name="PlaceHolder 2"/>
          <p:cNvSpPr>
            <a:spLocks noGrp="1"/>
          </p:cNvSpPr>
          <p:nvPr>
            <p:ph type="sldNum" idx="98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027370B-D5E1-44D4-B1B6-4767B275DD62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dt" idx="99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31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32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33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4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5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6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7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8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9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0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41" name="PlaceHolder 1"/>
          <p:cNvSpPr>
            <a:spLocks noGrp="1"/>
          </p:cNvSpPr>
          <p:nvPr>
            <p:ph type="ftr" idx="100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42" name="PlaceHolder 2"/>
          <p:cNvSpPr>
            <a:spLocks noGrp="1"/>
          </p:cNvSpPr>
          <p:nvPr>
            <p:ph type="sldNum" idx="101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D2F706F-6A5B-436F-9F6A-E77E068B7381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dt" idx="102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45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46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47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8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9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0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1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2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3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4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55" name="PlaceHolder 1"/>
          <p:cNvSpPr>
            <a:spLocks noGrp="1"/>
          </p:cNvSpPr>
          <p:nvPr>
            <p:ph type="ftr" idx="103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56" name="PlaceHolder 2"/>
          <p:cNvSpPr>
            <a:spLocks noGrp="1"/>
          </p:cNvSpPr>
          <p:nvPr>
            <p:ph type="sldNum" idx="104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7E6798E-43C4-4857-A496-66CC28839325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dt" idx="105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59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60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61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2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3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4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5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6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7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8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3580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571" name="PlaceHolder 3"/>
          <p:cNvSpPr>
            <a:spLocks noGrp="1"/>
          </p:cNvSpPr>
          <p:nvPr>
            <p:ph type="ftr" idx="106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572" name="PlaceHolder 4"/>
          <p:cNvSpPr>
            <a:spLocks noGrp="1"/>
          </p:cNvSpPr>
          <p:nvPr>
            <p:ph type="sldNum" idx="107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CBA00B5-5480-465E-BAA4-E42739613C65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3" name="PlaceHolder 5"/>
          <p:cNvSpPr>
            <a:spLocks noGrp="1"/>
          </p:cNvSpPr>
          <p:nvPr>
            <p:ph type="dt" idx="108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77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78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79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0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1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2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3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4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5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6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88" name="PlaceHolder 2"/>
          <p:cNvSpPr>
            <a:spLocks noGrp="1"/>
          </p:cNvSpPr>
          <p:nvPr>
            <p:ph type="ftr" idx="109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89" name="PlaceHolder 3"/>
          <p:cNvSpPr>
            <a:spLocks noGrp="1"/>
          </p:cNvSpPr>
          <p:nvPr>
            <p:ph type="sldNum" idx="110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2B6841C-2A02-4DC3-86F0-37D96AD82FA3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dt" idx="111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59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59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59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04" name="PlaceHolder 1"/>
          <p:cNvSpPr>
            <a:spLocks noGrp="1"/>
          </p:cNvSpPr>
          <p:nvPr>
            <p:ph type="ftr" idx="112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05" name="PlaceHolder 2"/>
          <p:cNvSpPr>
            <a:spLocks noGrp="1"/>
          </p:cNvSpPr>
          <p:nvPr>
            <p:ph type="sldNum" idx="113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922B267-FFDF-4D74-A9ED-4DA772E6285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dt" idx="114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08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09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10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1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2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3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4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5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6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7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18" name="PlaceHolder 1"/>
          <p:cNvSpPr>
            <a:spLocks noGrp="1"/>
          </p:cNvSpPr>
          <p:nvPr>
            <p:ph type="ftr" idx="115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19" name="PlaceHolder 2"/>
          <p:cNvSpPr>
            <a:spLocks noGrp="1"/>
          </p:cNvSpPr>
          <p:nvPr>
            <p:ph type="sldNum" idx="116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CECF074-D987-4224-8746-75715C945FDE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dt" idx="117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22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23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24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5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6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7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28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29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30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31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32" name="PlaceHolder 1"/>
          <p:cNvSpPr>
            <a:spLocks noGrp="1"/>
          </p:cNvSpPr>
          <p:nvPr>
            <p:ph type="ftr" idx="118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33" name="PlaceHolder 2"/>
          <p:cNvSpPr>
            <a:spLocks noGrp="1"/>
          </p:cNvSpPr>
          <p:nvPr>
            <p:ph type="sldNum" idx="119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60A0965-F536-4A59-8ADE-DFA2F138031F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dt" idx="120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36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37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38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9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0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1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2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3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4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5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35800" cy="387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648" name="PlaceHolder 3"/>
          <p:cNvSpPr>
            <a:spLocks noGrp="1"/>
          </p:cNvSpPr>
          <p:nvPr>
            <p:ph type="ftr" idx="121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649" name="PlaceHolder 4"/>
          <p:cNvSpPr>
            <a:spLocks noGrp="1"/>
          </p:cNvSpPr>
          <p:nvPr>
            <p:ph type="sldNum" idx="122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A4B456C-48E9-45AD-B4E3-F93F73BF7188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0" name="PlaceHolder 5"/>
          <p:cNvSpPr>
            <a:spLocks noGrp="1"/>
          </p:cNvSpPr>
          <p:nvPr>
            <p:ph type="dt" idx="123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6E7A891-411C-448B-A174-8361D71F211F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5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5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5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64" name="PlaceHolder 1"/>
          <p:cNvSpPr>
            <a:spLocks noGrp="1"/>
          </p:cNvSpPr>
          <p:nvPr>
            <p:ph type="ftr" idx="124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65" name="PlaceHolder 2"/>
          <p:cNvSpPr>
            <a:spLocks noGrp="1"/>
          </p:cNvSpPr>
          <p:nvPr>
            <p:ph type="sldNum" idx="125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6170E45-BD53-4CD5-A0D2-9D806A45FF12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dt" idx="126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6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67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67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67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81" name="PlaceHolder 2"/>
          <p:cNvSpPr>
            <a:spLocks noGrp="1"/>
          </p:cNvSpPr>
          <p:nvPr>
            <p:ph type="ftr" idx="127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82" name="PlaceHolder 3"/>
          <p:cNvSpPr>
            <a:spLocks noGrp="1"/>
          </p:cNvSpPr>
          <p:nvPr>
            <p:ph type="sldNum" idx="128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5DAD221-6FCB-48E8-BAAD-DF348A085403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dt" idx="129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702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703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704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5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6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7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08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09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0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1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12" name="PlaceHolder 1"/>
          <p:cNvSpPr>
            <a:spLocks noGrp="1"/>
          </p:cNvSpPr>
          <p:nvPr>
            <p:ph type="ftr" idx="133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13" name="PlaceHolder 2"/>
          <p:cNvSpPr>
            <a:spLocks noGrp="1"/>
          </p:cNvSpPr>
          <p:nvPr>
            <p:ph type="sldNum" idx="134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DF15DF0-0185-43BC-AEDD-840FA831B15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dt" idx="135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716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717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718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9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0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1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2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3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4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5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26" name="PlaceHolder 1"/>
          <p:cNvSpPr>
            <a:spLocks noGrp="1"/>
          </p:cNvSpPr>
          <p:nvPr>
            <p:ph type="ftr" idx="136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727" name="PlaceHolder 2"/>
          <p:cNvSpPr>
            <a:spLocks noGrp="1"/>
          </p:cNvSpPr>
          <p:nvPr>
            <p:ph type="sldNum" idx="137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EEC766C-FC19-4DFE-BA52-1ECC60F0952C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dt" idx="138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C033E59-4C93-4437-89D5-1DCF2E8A5C82}" type="slidenum">
              <a:rPr lang="ru-RU" sz="900" b="0" u="none" strike="noStrike" smtClean="0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7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7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7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7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541800" y="790200"/>
            <a:ext cx="60732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/>
                </a:solidFill>
                <a:uFillTx/>
                <a:latin typeface="Arial"/>
              </a:rPr>
              <a:t>“</a:t>
            </a:r>
            <a:endParaRPr lang="en-U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8893080" y="2886480"/>
            <a:ext cx="60732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/>
                </a:solidFill>
                <a:uFillTx/>
                <a:latin typeface="Arial"/>
              </a:rPr>
              <a:t>”</a:t>
            </a:r>
            <a:endParaRPr lang="en-U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4C90941-4815-4173-9A1F-1A49A8C49271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9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9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9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FD88E4-EA0F-42D8-B91A-1000273115DE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04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05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06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7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8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9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0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1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2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3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EF992BE-0576-40AC-B14A-588BB2BCE05D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18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19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20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2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3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4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5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6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7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9649B38-859F-477A-A8DC-7F187E055D24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8"/>
          <p:cNvGrpSpPr/>
          <p:nvPr/>
        </p:nvGrpSpPr>
        <p:grpSpPr>
          <a:xfrm>
            <a:off x="0" y="-8640"/>
            <a:ext cx="12190320" cy="6868440"/>
            <a:chOff x="0" y="-8640"/>
            <a:chExt cx="12190320" cy="6868440"/>
          </a:xfrm>
        </p:grpSpPr>
        <p:cxnSp>
          <p:nvCxnSpPr>
            <p:cNvPr id="150" name="Straight Connector 18"/>
            <p:cNvCxnSpPr/>
            <p:nvPr/>
          </p:nvCxnSpPr>
          <p:spPr>
            <a:xfrm>
              <a:off x="9370800" y="0"/>
              <a:ext cx="1221480" cy="686016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cxnSp>
          <p:nvCxnSpPr>
            <p:cNvPr id="151" name="Straight Connector 19"/>
            <p:cNvCxnSpPr/>
            <p:nvPr/>
          </p:nvCxnSpPr>
          <p:spPr>
            <a:xfrm flipH="1">
              <a:off x="7425000" y="3681360"/>
              <a:ext cx="4765680" cy="3178800"/>
            </a:xfrm>
            <a:prstGeom prst="straightConnector1">
              <a:avLst/>
            </a:prstGeom>
            <a:ln w="9525" cap="rnd">
              <a:solidFill>
                <a:srgbClr val="F496CB">
                  <a:alpha val="70000"/>
                </a:srgbClr>
              </a:solidFill>
              <a:round/>
            </a:ln>
          </p:spPr>
        </p:cxnSp>
        <p:sp>
          <p:nvSpPr>
            <p:cNvPr id="152" name="Rectangle 23"/>
            <p:cNvSpPr/>
            <p:nvPr/>
          </p:nvSpPr>
          <p:spPr>
            <a:xfrm>
              <a:off x="9181440" y="-8640"/>
              <a:ext cx="3005280" cy="6864480"/>
            </a:xfrm>
            <a:custGeom>
              <a:avLst/>
              <a:gdLst>
                <a:gd name="textAreaLeft" fmla="*/ 0 w 3005280"/>
                <a:gd name="textAreaRight" fmla="*/ 3007440 w 3005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3" name="Rectangle 25"/>
            <p:cNvSpPr/>
            <p:nvPr/>
          </p:nvSpPr>
          <p:spPr>
            <a:xfrm>
              <a:off x="9603360" y="-8640"/>
              <a:ext cx="2586240" cy="6864480"/>
            </a:xfrm>
            <a:custGeom>
              <a:avLst/>
              <a:gdLst>
                <a:gd name="textAreaLeft" fmla="*/ 0 w 2586240"/>
                <a:gd name="textAreaRight" fmla="*/ 2588400 w 258624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4" name="Isosceles Triangle 22"/>
            <p:cNvSpPr/>
            <p:nvPr/>
          </p:nvSpPr>
          <p:spPr>
            <a:xfrm>
              <a:off x="8932320" y="3048120"/>
              <a:ext cx="3257640" cy="380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5" name="Rectangle 27"/>
            <p:cNvSpPr/>
            <p:nvPr/>
          </p:nvSpPr>
          <p:spPr>
            <a:xfrm>
              <a:off x="9334440" y="-8640"/>
              <a:ext cx="2852280" cy="6864480"/>
            </a:xfrm>
            <a:custGeom>
              <a:avLst/>
              <a:gdLst>
                <a:gd name="textAreaLeft" fmla="*/ 0 w 2852280"/>
                <a:gd name="textAreaRight" fmla="*/ 2854440 w 2852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6" name="Rectangle 28"/>
            <p:cNvSpPr/>
            <p:nvPr/>
          </p:nvSpPr>
          <p:spPr>
            <a:xfrm>
              <a:off x="10898640" y="-8640"/>
              <a:ext cx="1288080" cy="6864480"/>
            </a:xfrm>
            <a:custGeom>
              <a:avLst/>
              <a:gdLst>
                <a:gd name="textAreaLeft" fmla="*/ 0 w 1288080"/>
                <a:gd name="textAreaRight" fmla="*/ 1290240 w 12880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7" name="Rectangle 29"/>
            <p:cNvSpPr/>
            <p:nvPr/>
          </p:nvSpPr>
          <p:spPr>
            <a:xfrm>
              <a:off x="10938960" y="-8640"/>
              <a:ext cx="1247760" cy="6864480"/>
            </a:xfrm>
            <a:custGeom>
              <a:avLst/>
              <a:gdLst>
                <a:gd name="textAreaLeft" fmla="*/ 0 w 1247760"/>
                <a:gd name="textAreaRight" fmla="*/ 1249920 w 12477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8" name="Isosceles Triangle 26"/>
            <p:cNvSpPr/>
            <p:nvPr/>
          </p:nvSpPr>
          <p:spPr>
            <a:xfrm>
              <a:off x="10371600" y="3589920"/>
              <a:ext cx="1815120" cy="3265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9" name="Isosceles Triangle 27"/>
            <p:cNvSpPr/>
            <p:nvPr/>
          </p:nvSpPr>
          <p:spPr>
            <a:xfrm>
              <a:off x="0" y="4013280"/>
              <a:ext cx="446400" cy="284256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77160" y="6041520"/>
            <a:ext cx="62953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8590680" y="6041520"/>
            <a:ext cx="6811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8A56E86-785F-4F4C-8732-98FC6321843B}" type="slidenum">
              <a:rPr lang="ru-RU" sz="9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Trebuchet MS"/>
              </a:rPr>
              <a:t>‹#›</a:t>
            </a:fld>
            <a:endParaRPr lang="en-U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7205040" y="6041520"/>
            <a:ext cx="90972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630720" y="977400"/>
            <a:ext cx="8889480" cy="517759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br>
              <a:rPr sz="9600" dirty="0"/>
            </a:br>
            <a:br>
              <a:rPr sz="9600" dirty="0"/>
            </a:br>
            <a:br>
              <a:rPr sz="9600" dirty="0"/>
            </a:br>
            <a:br>
              <a:rPr sz="9600" dirty="0"/>
            </a:br>
            <a:r>
              <a:rPr lang="en-US" sz="96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Cambria"/>
                <a:ea typeface="Cambria"/>
              </a:rPr>
              <a:t>Herba Flora</a:t>
            </a:r>
            <a:br>
              <a:rPr sz="9600" dirty="0"/>
            </a:br>
            <a:r>
              <a:rPr lang="az-Latn-AZ" sz="40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Cambria"/>
                <a:ea typeface="Cambria"/>
              </a:rPr>
              <a:t>ŞİRKƏTİ TƏQDİM EDİR</a:t>
            </a:r>
            <a:r>
              <a:rPr lang="en-US" sz="40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Cambria"/>
                <a:ea typeface="Cambria"/>
              </a:rPr>
              <a:t>:</a:t>
            </a: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lang="en-US" sz="4000" dirty="0"/>
            </a:br>
            <a:endParaRPr lang="en-US" sz="4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6" name="Picture 4" descr="Bitkilərlə Müalicə, Dərman Bitkiləri - Herba Flora"/>
          <p:cNvPicPr/>
          <p:nvPr/>
        </p:nvPicPr>
        <p:blipFill>
          <a:blip r:embed="rId2"/>
          <a:stretch/>
        </p:blipFill>
        <p:spPr>
          <a:xfrm>
            <a:off x="3790335" y="3102986"/>
            <a:ext cx="2787446" cy="277761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TextBox 1"/>
          <p:cNvSpPr/>
          <p:nvPr/>
        </p:nvSpPr>
        <p:spPr>
          <a:xfrm>
            <a:off x="-394920" y="-38160"/>
            <a:ext cx="10686780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az-Latn-AZ" sz="4400" b="1" u="none" strike="noStrike">
                <a:solidFill>
                  <a:schemeClr val="dk1"/>
                </a:solidFill>
                <a:uFillTx/>
                <a:latin typeface="Arial"/>
              </a:rPr>
              <a:t>FLORELAX ÇAY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0" name="TextBox 6"/>
          <p:cNvSpPr/>
          <p:nvPr/>
        </p:nvSpPr>
        <p:spPr>
          <a:xfrm>
            <a:off x="1192080" y="877010"/>
            <a:ext cx="5300160" cy="1075764"/>
          </a:xfrm>
          <a:prstGeom prst="rect">
            <a:avLst/>
          </a:prstGeom>
          <a:solidFill>
            <a:srgbClr val="FFFFFF"/>
          </a:solidFill>
          <a:ln cap="rnd">
            <a:noFill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3600" b="1" u="none" strike="noStrike" dirty="0" err="1">
                <a:solidFill>
                  <a:srgbClr val="0070C0"/>
                </a:solidFill>
                <a:uFillTx/>
                <a:latin typeface="Arial"/>
              </a:rPr>
              <a:t>Bronxonat</a:t>
            </a:r>
            <a:r>
              <a:rPr lang="en-US" sz="3600" b="1" u="none" strike="noStrike" dirty="0">
                <a:solidFill>
                  <a:srgbClr val="0070C0"/>
                </a:solidFill>
                <a:uFillTx/>
                <a:latin typeface="Arial"/>
              </a:rPr>
              <a:t> </a:t>
            </a:r>
            <a:endParaRPr lang="en-US" sz="3600" b="0" u="none" strike="noStrike" dirty="0">
              <a:solidFill>
                <a:srgbClr val="0070C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az-Latn-AZ" sz="2800" b="1" u="none" strike="noStrike" dirty="0">
                <a:solidFill>
                  <a:srgbClr val="0070C0"/>
                </a:solidFill>
                <a:uFillTx/>
                <a:latin typeface="Arial"/>
              </a:rPr>
              <a:t>bəlğəmgətirici şərbət</a:t>
            </a:r>
            <a:endParaRPr lang="en-US" sz="2800" b="0" u="none" strike="noStrike" dirty="0">
              <a:solidFill>
                <a:srgbClr val="0070C0"/>
              </a:solidFill>
              <a:uFillTx/>
              <a:latin typeface="Arial"/>
            </a:endParaRPr>
          </a:p>
        </p:txBody>
      </p:sp>
      <p:sp>
        <p:nvSpPr>
          <p:cNvPr id="971" name="AutoShape 2"/>
          <p:cNvSpPr/>
          <p:nvPr/>
        </p:nvSpPr>
        <p:spPr>
          <a:xfrm>
            <a:off x="5943600" y="327672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3" name="Picture 2" descr="A white and blue carton of milk&#10;&#10;AI-generated content may be incorrect.">
            <a:extLst>
              <a:ext uri="{FF2B5EF4-FFF2-40B4-BE49-F238E27FC236}">
                <a16:creationId xmlns:a16="http://schemas.microsoft.com/office/drawing/2014/main" id="{549A5D30-0DC4-8CE0-2246-55C7100B2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5633" r="36816" b="11947"/>
          <a:stretch>
            <a:fillRect/>
          </a:stretch>
        </p:blipFill>
        <p:spPr>
          <a:xfrm>
            <a:off x="5564880" y="1096200"/>
            <a:ext cx="4145280" cy="496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E8F3B-8541-3774-413B-00375D06FF41}"/>
              </a:ext>
            </a:extLst>
          </p:cNvPr>
          <p:cNvSpPr txBox="1"/>
          <p:nvPr/>
        </p:nvSpPr>
        <p:spPr>
          <a:xfrm>
            <a:off x="1291020" y="2249580"/>
            <a:ext cx="493236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TƏRKİBİ: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Gülxətmi kökü ekstraktı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Bağayarpağı yarpağı ekstraktı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Cirə meyvəsi distillatı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Cökə çiçəyi ekstraktı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Meşə əməköməci otu ekstraktı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1"/>
          <p:cNvSpPr/>
          <p:nvPr/>
        </p:nvSpPr>
        <p:spPr>
          <a:xfrm>
            <a:off x="7110000" y="304920"/>
            <a:ext cx="2302560" cy="89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endParaRPr lang="en-US" sz="2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974" name="TextBox 2"/>
          <p:cNvSpPr/>
          <p:nvPr/>
        </p:nvSpPr>
        <p:spPr>
          <a:xfrm>
            <a:off x="7110000" y="6030360"/>
            <a:ext cx="2210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az-Latn-AZ" sz="2800" b="1" u="none" strike="noStrike">
                <a:solidFill>
                  <a:srgbClr val="02312E"/>
                </a:solidFill>
                <a:uFillTx/>
                <a:latin typeface="Trebuchet MS"/>
              </a:rPr>
              <a:t>Herba Flora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7" name="AutoShape 4"/>
          <p:cNvSpPr/>
          <p:nvPr/>
        </p:nvSpPr>
        <p:spPr>
          <a:xfrm>
            <a:off x="5943600" y="3276720"/>
            <a:ext cx="30488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979" name="Picture 2"/>
          <p:cNvSpPr/>
          <p:nvPr/>
        </p:nvSpPr>
        <p:spPr>
          <a:xfrm>
            <a:off x="381960" y="3406140"/>
            <a:ext cx="3623760" cy="213480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90500" cap="rnd">
            <a:solidFill>
              <a:srgbClr val="C8C6BD"/>
            </a:solidFill>
            <a:round/>
          </a:ln>
          <a:effectLst>
            <a:outerShdw blurRad="12708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0" name="Picture 4"/>
          <p:cNvSpPr/>
          <p:nvPr/>
        </p:nvSpPr>
        <p:spPr>
          <a:xfrm>
            <a:off x="6195600" y="3097980"/>
            <a:ext cx="3366720" cy="232452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190500" cap="rnd">
            <a:solidFill>
              <a:srgbClr val="C8C6BD"/>
            </a:solidFill>
            <a:round/>
          </a:ln>
          <a:effectLst>
            <a:outerShdw blurRad="12708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1" name="Picture 4"/>
          <p:cNvSpPr/>
          <p:nvPr/>
        </p:nvSpPr>
        <p:spPr>
          <a:xfrm>
            <a:off x="3258360" y="4341240"/>
            <a:ext cx="3776040" cy="239940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190500" cap="rnd">
            <a:solidFill>
              <a:srgbClr val="C8C6BD"/>
            </a:solidFill>
            <a:round/>
          </a:ln>
          <a:effectLst>
            <a:outerShdw blurRad="12708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2" name="Oval 1"/>
          <p:cNvSpPr/>
          <p:nvPr/>
        </p:nvSpPr>
        <p:spPr>
          <a:xfrm>
            <a:off x="9518760" y="2228040"/>
            <a:ext cx="43560" cy="85320"/>
          </a:xfrm>
          <a:prstGeom prst="ellipse">
            <a:avLst/>
          </a:prstGeom>
          <a:solidFill>
            <a:srgbClr val="F496CB"/>
          </a:solidFill>
          <a:ln cap="rnd">
            <a:solidFill>
              <a:srgbClr val="6A415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920" rIns="90000" bIns="1692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7F915-BA35-7DA3-416E-8E0C951E19A6}"/>
              </a:ext>
            </a:extLst>
          </p:cNvPr>
          <p:cNvSpPr txBox="1"/>
          <p:nvPr/>
        </p:nvSpPr>
        <p:spPr>
          <a:xfrm>
            <a:off x="730080" y="663480"/>
            <a:ext cx="3388441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az-Latn-AZ" sz="3200" b="1" u="none" strike="noStrike" dirty="0">
                <a:solidFill>
                  <a:srgbClr val="0070C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Bəlğəmgətirici  bitkilər</a:t>
            </a:r>
            <a:endParaRPr lang="en-US" sz="3200" b="1" u="none" strike="noStrike" dirty="0">
              <a:solidFill>
                <a:srgbClr val="0070C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az-Latn-AZ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Gülxətmi kökü</a:t>
            </a:r>
            <a:endParaRPr lang="en-US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az-Latn-AZ" sz="2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Bağayarpağı yarpağı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az-Latn-AZ" sz="2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Cirə meyvəsi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C9DD9-CFFC-2848-F09C-384D70754FF5}"/>
              </a:ext>
            </a:extLst>
          </p:cNvPr>
          <p:cNvSpPr txBox="1"/>
          <p:nvPr/>
        </p:nvSpPr>
        <p:spPr>
          <a:xfrm>
            <a:off x="4734232" y="663480"/>
            <a:ext cx="47205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Seliklə</a:t>
            </a:r>
            <a:r>
              <a:rPr lang="en-US" sz="2000" b="0" u="none" strike="noStrike" spc="6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zəngin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olduğu</a:t>
            </a:r>
            <a:r>
              <a:rPr lang="en-US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üçün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tənəffüs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yollarının</a:t>
            </a:r>
            <a:r>
              <a:rPr lang="en-US" sz="2000" b="0" u="none" strike="noStrike" spc="-11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selikli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qişalarının</a:t>
            </a:r>
            <a:r>
              <a:rPr lang="en-US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səthini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örtərək</a:t>
            </a:r>
            <a:r>
              <a:rPr lang="en-US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az-Latn-AZ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s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inir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uclarını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bəlğəmin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və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toksiki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maddələrin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qıcıqlandırıcı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təsirindən</a:t>
            </a:r>
            <a:r>
              <a:rPr lang="en-US" sz="2000" b="0" u="none" strike="noStrike" spc="6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qoruyur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,</a:t>
            </a:r>
            <a:r>
              <a:rPr lang="en-US" sz="2000" b="0" u="none" strike="noStrike" spc="-26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bununla</a:t>
            </a:r>
            <a:r>
              <a:rPr lang="en-US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öskürəyi</a:t>
            </a:r>
            <a:r>
              <a:rPr lang="en-US" sz="2000" b="0" u="none" strike="noStrike" spc="-14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azaldır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en-US" sz="2000" b="0" u="none" strike="noStrike" spc="-20" dirty="0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itle 1"/>
          <p:cNvSpPr/>
          <p:nvPr/>
        </p:nvSpPr>
        <p:spPr>
          <a:xfrm>
            <a:off x="7110000" y="304920"/>
            <a:ext cx="2302560" cy="89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endParaRPr lang="en-US" sz="2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984" name="TextBox 2"/>
          <p:cNvSpPr/>
          <p:nvPr/>
        </p:nvSpPr>
        <p:spPr>
          <a:xfrm>
            <a:off x="7226709" y="5779558"/>
            <a:ext cx="290874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az-Latn-AZ" sz="2800" b="1" u="none" strike="noStrike" dirty="0">
                <a:solidFill>
                  <a:srgbClr val="02312E"/>
                </a:solidFill>
                <a:uFillTx/>
                <a:latin typeface="Trebuchet MS"/>
              </a:rPr>
              <a:t>Herba Flora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8" name="AutoShape 2"/>
          <p:cNvSpPr/>
          <p:nvPr/>
        </p:nvSpPr>
        <p:spPr>
          <a:xfrm rot="20949600">
            <a:off x="5389200" y="3276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989" name="Picture 6" descr="Çökə çiçəyi və ya Ihlamur Çökə çiçəyinin, İhlamurun faydaları"/>
          <p:cNvPicPr/>
          <p:nvPr/>
        </p:nvPicPr>
        <p:blipFill>
          <a:blip r:embed="rId3"/>
          <a:srcRect t="24375"/>
          <a:stretch/>
        </p:blipFill>
        <p:spPr>
          <a:xfrm>
            <a:off x="795583" y="3735679"/>
            <a:ext cx="3124440" cy="2614320"/>
          </a:xfrm>
          <a:prstGeom prst="rect">
            <a:avLst/>
          </a:prstGeom>
          <a:noFill/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90" name="Picture 8" descr="Əməköməci"/>
          <p:cNvPicPr/>
          <p:nvPr/>
        </p:nvPicPr>
        <p:blipFill>
          <a:blip r:embed="rId4"/>
          <a:stretch/>
        </p:blipFill>
        <p:spPr>
          <a:xfrm>
            <a:off x="3390832" y="3441241"/>
            <a:ext cx="3234960" cy="2599200"/>
          </a:xfrm>
          <a:prstGeom prst="rect">
            <a:avLst/>
          </a:prstGeom>
          <a:noFill/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DFF77-65C7-D01A-F8D1-2E3496F66291}"/>
              </a:ext>
            </a:extLst>
          </p:cNvPr>
          <p:cNvSpPr txBox="1"/>
          <p:nvPr/>
        </p:nvSpPr>
        <p:spPr>
          <a:xfrm>
            <a:off x="801529" y="627136"/>
            <a:ext cx="614270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az-Latn-AZ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Qızdırmasalıcı, </a:t>
            </a:r>
            <a:r>
              <a:rPr lang="en-US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t</a:t>
            </a:r>
            <a:r>
              <a:rPr lang="az-Latn-AZ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ərlədici</a:t>
            </a:r>
          </a:p>
          <a:p>
            <a:pPr defTabSz="457200">
              <a:lnSpc>
                <a:spcPct val="100000"/>
              </a:lnSpc>
            </a:pPr>
            <a:r>
              <a:rPr lang="az-Latn-AZ" sz="32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A</a:t>
            </a:r>
            <a:r>
              <a:rPr lang="az-Latn-AZ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ntiseptik</a:t>
            </a:r>
            <a:r>
              <a:rPr lang="en-US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, </a:t>
            </a:r>
            <a:r>
              <a:rPr lang="en-US" sz="3200" b="1" u="none" strike="noStrike" dirty="0" err="1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iltihab</a:t>
            </a:r>
            <a:r>
              <a:rPr lang="az-Latn-AZ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 əleyhinə</a:t>
            </a:r>
            <a:endParaRPr lang="az-Latn-AZ" sz="3200" b="1" dirty="0">
              <a:solidFill>
                <a:schemeClr val="accent6">
                  <a:lumMod val="50000"/>
                </a:schemeClr>
              </a:solidFill>
              <a:latin typeface="Trebuchet MS"/>
            </a:endParaRPr>
          </a:p>
          <a:p>
            <a:pPr defTabSz="457200">
              <a:lnSpc>
                <a:spcPct val="100000"/>
              </a:lnSpc>
            </a:pPr>
            <a:r>
              <a:rPr lang="az-Latn-AZ" sz="32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S</a:t>
            </a:r>
            <a:r>
              <a:rPr lang="en-US" sz="3200" b="1" u="none" strike="noStrike" dirty="0" err="1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pazmolitik</a:t>
            </a:r>
            <a:r>
              <a:rPr lang="en-US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 </a:t>
            </a:r>
            <a:r>
              <a:rPr lang="az-Latn-AZ" sz="3200" b="1" u="none" strike="noStrike" dirty="0">
                <a:solidFill>
                  <a:schemeClr val="accent6">
                    <a:lumMod val="50000"/>
                  </a:schemeClr>
                </a:solidFill>
                <a:uFillTx/>
                <a:latin typeface="Trebuchet MS"/>
              </a:rPr>
              <a:t>bitkilər</a:t>
            </a:r>
          </a:p>
          <a:p>
            <a:pPr defTabSz="457200">
              <a:lnSpc>
                <a:spcPct val="100000"/>
              </a:lnSpc>
            </a:pPr>
            <a:endParaRPr lang="az-Latn-AZ" sz="2000" b="1" u="none" strike="noStrike" dirty="0">
              <a:solidFill>
                <a:schemeClr val="accent6">
                  <a:lumMod val="50000"/>
                </a:schemeClr>
              </a:solidFill>
              <a:uFillTx/>
              <a:latin typeface="Trebuchet MS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ökə çiçəyi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az-Latn-A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Meşə əməköməci otu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3" descr="A white and blue carton of milk&#10;&#10;AI-generated content may be incorrect.">
            <a:extLst>
              <a:ext uri="{FF2B5EF4-FFF2-40B4-BE49-F238E27FC236}">
                <a16:creationId xmlns:a16="http://schemas.microsoft.com/office/drawing/2014/main" id="{0873367F-367C-B2D1-C2A6-1BBBE822E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5633" r="36816" b="11947"/>
          <a:stretch>
            <a:fillRect/>
          </a:stretch>
        </p:blipFill>
        <p:spPr>
          <a:xfrm>
            <a:off x="5990171" y="862636"/>
            <a:ext cx="4145280" cy="4966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6503040" y="1989000"/>
            <a:ext cx="4545000" cy="37702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92" name="CustomShape 2"/>
          <p:cNvSpPr/>
          <p:nvPr/>
        </p:nvSpPr>
        <p:spPr>
          <a:xfrm>
            <a:off x="599795" y="467550"/>
            <a:ext cx="4224600" cy="1423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/>
          </a:solidFill>
          <a:ln cap="rnd">
            <a:solidFill>
              <a:srgbClr val="BC80E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82800" tIns="41400" rIns="82800" bIns="41400" anchor="ctr" anchorCtr="1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az-Latn-AZ" sz="4800" b="1" u="none" strike="noStrike" dirty="0">
                <a:solidFill>
                  <a:srgbClr val="0070C0"/>
                </a:solidFill>
                <a:uFillTx/>
                <a:latin typeface="Trebuchet MS"/>
              </a:rPr>
              <a:t>Bronxonat</a:t>
            </a:r>
            <a:endParaRPr lang="en-US" sz="4800" b="0" u="none" strike="noStrike" dirty="0">
              <a:solidFill>
                <a:srgbClr val="0070C0"/>
              </a:solidFill>
              <a:uFillTx/>
              <a:latin typeface="Arial"/>
            </a:endParaRPr>
          </a:p>
        </p:txBody>
      </p:sp>
      <p:sp>
        <p:nvSpPr>
          <p:cNvPr id="994" name="CustomShape 4"/>
          <p:cNvSpPr/>
          <p:nvPr/>
        </p:nvSpPr>
        <p:spPr>
          <a:xfrm>
            <a:off x="1446120" y="2139120"/>
            <a:ext cx="5054760" cy="403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noAutofit/>
          </a:bodyPr>
          <a:lstStyle/>
          <a:p>
            <a:pPr defTabSz="457200">
              <a:lnSpc>
                <a:spcPct val="130000"/>
              </a:lnSpc>
            </a:pPr>
            <a:r>
              <a:rPr lang="az-Latn-AZ" sz="2400" b="1" u="none" strike="noStrike">
                <a:solidFill>
                  <a:srgbClr val="320000"/>
                </a:solidFill>
                <a:uFillTx/>
                <a:latin typeface="Times New Roman"/>
                <a:ea typeface="DejaVu Sans"/>
              </a:rPr>
              <a:t> 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5" name="Рисунок 12"/>
          <p:cNvPicPr/>
          <p:nvPr/>
        </p:nvPicPr>
        <p:blipFill>
          <a:blip r:embed="rId3"/>
          <a:stretch/>
        </p:blipFill>
        <p:spPr>
          <a:xfrm>
            <a:off x="10652760" y="5196960"/>
            <a:ext cx="1228680" cy="12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1" descr="A white and blue carton of milk&#10;&#10;AI-generated content may be incorrect.">
            <a:extLst>
              <a:ext uri="{FF2B5EF4-FFF2-40B4-BE49-F238E27FC236}">
                <a16:creationId xmlns:a16="http://schemas.microsoft.com/office/drawing/2014/main" id="{7B1ABFE2-AC6F-F57C-D599-26C88E517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5633" r="36816" b="11947"/>
          <a:stretch>
            <a:fillRect/>
          </a:stretch>
        </p:blipFill>
        <p:spPr>
          <a:xfrm>
            <a:off x="4824395" y="1098334"/>
            <a:ext cx="4145280" cy="4966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D114A-4876-2215-9E4B-352E79A5D447}"/>
              </a:ext>
            </a:extLst>
          </p:cNvPr>
          <p:cNvSpPr txBox="1"/>
          <p:nvPr/>
        </p:nvSpPr>
        <p:spPr>
          <a:xfrm>
            <a:off x="1143960" y="2194821"/>
            <a:ext cx="36804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200" b="1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Farmakaloji</a:t>
            </a:r>
            <a:r>
              <a:rPr lang="az-Latn-AZ" sz="3200" b="1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təsiri</a:t>
            </a:r>
            <a:r>
              <a:rPr lang="en-US" sz="3200" b="1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</a:t>
            </a:r>
            <a:endParaRPr lang="en-US" sz="3200" b="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3200" i="1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Mukolitik</a:t>
            </a:r>
            <a:endParaRPr lang="en-US" sz="320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3200" i="1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Mukokinetik</a:t>
            </a:r>
            <a:endParaRPr lang="en-US" sz="320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3200" i="1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Mukosekretor</a:t>
            </a:r>
            <a:endParaRPr lang="en-US" sz="320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az-Latn-AZ" sz="3200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Öskürək əleyhinə</a:t>
            </a:r>
            <a:endParaRPr lang="en-US" sz="320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az-Latn-AZ" sz="3200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Antiallergik</a:t>
            </a:r>
            <a:endParaRPr lang="en-US" sz="3200" u="none" strike="noStrike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C374E-A12B-678E-46C3-2F7DA88F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ustomShape 2">
            <a:extLst>
              <a:ext uri="{FF2B5EF4-FFF2-40B4-BE49-F238E27FC236}">
                <a16:creationId xmlns:a16="http://schemas.microsoft.com/office/drawing/2014/main" id="{5388FC48-9866-C37C-E99D-092F86E9820D}"/>
              </a:ext>
            </a:extLst>
          </p:cNvPr>
          <p:cNvSpPr/>
          <p:nvPr/>
        </p:nvSpPr>
        <p:spPr>
          <a:xfrm>
            <a:off x="599795" y="467550"/>
            <a:ext cx="4224600" cy="1423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/>
          </a:solidFill>
          <a:ln cap="rnd">
            <a:solidFill>
              <a:srgbClr val="BC80E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82800" tIns="41400" rIns="82800" bIns="41400" anchor="ctr" anchorCtr="1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az-Latn-AZ" sz="4800" b="1" u="none" strike="noStrike" dirty="0">
                <a:solidFill>
                  <a:srgbClr val="0070C0"/>
                </a:solidFill>
                <a:uFillTx/>
                <a:latin typeface="Trebuchet MS"/>
              </a:rPr>
              <a:t>Bronxonat</a:t>
            </a:r>
            <a:endParaRPr lang="en-US" sz="4800" b="0" u="none" strike="noStrike" dirty="0">
              <a:solidFill>
                <a:srgbClr val="0070C0"/>
              </a:solidFill>
              <a:uFillTx/>
              <a:latin typeface="Arial"/>
            </a:endParaRPr>
          </a:p>
        </p:txBody>
      </p:sp>
      <p:sp>
        <p:nvSpPr>
          <p:cNvPr id="994" name="CustomShape 4">
            <a:extLst>
              <a:ext uri="{FF2B5EF4-FFF2-40B4-BE49-F238E27FC236}">
                <a16:creationId xmlns:a16="http://schemas.microsoft.com/office/drawing/2014/main" id="{5919C468-52B1-0296-B4CA-DD0F2D2150BA}"/>
              </a:ext>
            </a:extLst>
          </p:cNvPr>
          <p:cNvSpPr/>
          <p:nvPr/>
        </p:nvSpPr>
        <p:spPr>
          <a:xfrm>
            <a:off x="1446120" y="2139120"/>
            <a:ext cx="5054760" cy="403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noAutofit/>
          </a:bodyPr>
          <a:lstStyle/>
          <a:p>
            <a:pPr defTabSz="457200">
              <a:lnSpc>
                <a:spcPct val="130000"/>
              </a:lnSpc>
            </a:pPr>
            <a:r>
              <a:rPr lang="az-Latn-AZ" sz="2400" b="1" u="none" strike="noStrike">
                <a:solidFill>
                  <a:srgbClr val="320000"/>
                </a:solidFill>
                <a:uFillTx/>
                <a:latin typeface="Times New Roman"/>
                <a:ea typeface="DejaVu Sans"/>
              </a:rPr>
              <a:t> 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5" name="Рисунок 12">
            <a:extLst>
              <a:ext uri="{FF2B5EF4-FFF2-40B4-BE49-F238E27FC236}">
                <a16:creationId xmlns:a16="http://schemas.microsoft.com/office/drawing/2014/main" id="{A1A9BC1F-3C10-9F36-E0C8-64BAF3FC042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652760" y="5196960"/>
            <a:ext cx="1228680" cy="12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1" descr="A white and blue carton of milk&#10;&#10;AI-generated content may be incorrect.">
            <a:extLst>
              <a:ext uri="{FF2B5EF4-FFF2-40B4-BE49-F238E27FC236}">
                <a16:creationId xmlns:a16="http://schemas.microsoft.com/office/drawing/2014/main" id="{17CABDC6-B162-0667-70F0-548B43C6E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5633" r="36816" b="11947"/>
          <a:stretch>
            <a:fillRect/>
          </a:stretch>
        </p:blipFill>
        <p:spPr>
          <a:xfrm>
            <a:off x="5126555" y="1154867"/>
            <a:ext cx="4145280" cy="4966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9BB95-E17C-BF89-6E6F-9D2C24B58740}"/>
              </a:ext>
            </a:extLst>
          </p:cNvPr>
          <p:cNvSpPr txBox="1"/>
          <p:nvPr/>
        </p:nvSpPr>
        <p:spPr>
          <a:xfrm>
            <a:off x="1143960" y="1940795"/>
            <a:ext cx="535692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3080" defTabSz="45720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dirty="0">
                <a:solidFill>
                  <a:schemeClr val="dk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az-Latn-AZ" sz="3200" b="1" dirty="0">
                <a:solidFill>
                  <a:schemeClr val="dk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östərişlər: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Traxeit</a:t>
            </a:r>
            <a:endParaRPr lang="az-Latn-AZ" sz="32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Kəskin</a:t>
            </a:r>
            <a:r>
              <a:rPr lang="en-US" sz="3200" spc="-1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və</a:t>
            </a:r>
            <a:r>
              <a:rPr lang="en-US" sz="3200" spc="-1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xroniki</a:t>
            </a:r>
            <a:r>
              <a:rPr lang="en-US" sz="3200" spc="-14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bronxit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endParaRPr lang="az-Latn-AZ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Pnevmoniya</a:t>
            </a:r>
            <a:r>
              <a:rPr lang="az-Latn-AZ" sz="3200" spc="-34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krupoz</a:t>
            </a:r>
            <a:r>
              <a:rPr lang="en-US" sz="3200" spc="-3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və</a:t>
            </a:r>
            <a:r>
              <a:rPr lang="az-Latn-AZ" sz="3200" spc="-34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bronxopnevmoniya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az-Latn-AZ" sz="32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az-Latn-AZ" sz="3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Kəskin respirator xəstəliklər</a:t>
            </a:r>
          </a:p>
          <a:p>
            <a:pPr defTabSz="457200">
              <a:spcBef>
                <a:spcPts val="1001"/>
              </a:spcBef>
              <a:buClr>
                <a:srgbClr val="EB3D9F"/>
              </a:buClr>
              <a:buSzPct val="80000"/>
              <a:tabLst>
                <a:tab pos="0" algn="l"/>
              </a:tabLst>
            </a:pPr>
            <a:r>
              <a:rPr lang="en-US" sz="3200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Göyöskürək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7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C260-2B4C-5502-77A2-2403583E6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ustomShape 2">
            <a:extLst>
              <a:ext uri="{FF2B5EF4-FFF2-40B4-BE49-F238E27FC236}">
                <a16:creationId xmlns:a16="http://schemas.microsoft.com/office/drawing/2014/main" id="{AB673A2B-12B8-2236-6C2D-88C32261E504}"/>
              </a:ext>
            </a:extLst>
          </p:cNvPr>
          <p:cNvSpPr/>
          <p:nvPr/>
        </p:nvSpPr>
        <p:spPr>
          <a:xfrm>
            <a:off x="416282" y="587478"/>
            <a:ext cx="4224600" cy="1423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/>
          </a:solidFill>
          <a:ln cap="rnd">
            <a:solidFill>
              <a:srgbClr val="BC80E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82800" tIns="41400" rIns="82800" bIns="41400" anchor="ctr" anchorCtr="1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az-Latn-AZ" sz="4800" b="1" u="none" strike="noStrike" dirty="0">
                <a:solidFill>
                  <a:srgbClr val="0070C0"/>
                </a:solidFill>
                <a:uFillTx/>
                <a:latin typeface="Trebuchet MS"/>
              </a:rPr>
              <a:t>Bronxonat</a:t>
            </a:r>
            <a:endParaRPr lang="en-US" sz="4800" b="0" u="none" strike="noStrike" dirty="0">
              <a:solidFill>
                <a:srgbClr val="0070C0"/>
              </a:solidFill>
              <a:uFillTx/>
              <a:latin typeface="Arial"/>
            </a:endParaRPr>
          </a:p>
        </p:txBody>
      </p:sp>
      <p:sp>
        <p:nvSpPr>
          <p:cNvPr id="994" name="CustomShape 4">
            <a:extLst>
              <a:ext uri="{FF2B5EF4-FFF2-40B4-BE49-F238E27FC236}">
                <a16:creationId xmlns:a16="http://schemas.microsoft.com/office/drawing/2014/main" id="{B772D7BE-B950-4DA0-EB0B-4D1EE52CDAB3}"/>
              </a:ext>
            </a:extLst>
          </p:cNvPr>
          <p:cNvSpPr/>
          <p:nvPr/>
        </p:nvSpPr>
        <p:spPr>
          <a:xfrm>
            <a:off x="1446120" y="2139120"/>
            <a:ext cx="5054760" cy="403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noAutofit/>
          </a:bodyPr>
          <a:lstStyle/>
          <a:p>
            <a:pPr defTabSz="457200">
              <a:lnSpc>
                <a:spcPct val="130000"/>
              </a:lnSpc>
            </a:pPr>
            <a:r>
              <a:rPr lang="az-Latn-AZ" sz="2400" b="1" u="none" strike="noStrike">
                <a:solidFill>
                  <a:srgbClr val="320000"/>
                </a:solidFill>
                <a:uFillTx/>
                <a:latin typeface="Times New Roman"/>
                <a:ea typeface="DejaVu Sans"/>
              </a:rPr>
              <a:t> 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5" name="Рисунок 12">
            <a:extLst>
              <a:ext uri="{FF2B5EF4-FFF2-40B4-BE49-F238E27FC236}">
                <a16:creationId xmlns:a16="http://schemas.microsoft.com/office/drawing/2014/main" id="{328DC322-4F76-FB58-AC8D-1D00162362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652760" y="5196960"/>
            <a:ext cx="1228680" cy="12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1" descr="A white and blue carton of milk&#10;&#10;AI-generated content may be incorrect.">
            <a:extLst>
              <a:ext uri="{FF2B5EF4-FFF2-40B4-BE49-F238E27FC236}">
                <a16:creationId xmlns:a16="http://schemas.microsoft.com/office/drawing/2014/main" id="{5877036E-B176-8718-4ED9-6BD0068EA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15633" r="36816" b="11947"/>
          <a:stretch>
            <a:fillRect/>
          </a:stretch>
        </p:blipFill>
        <p:spPr>
          <a:xfrm>
            <a:off x="7005484" y="1017989"/>
            <a:ext cx="4562217" cy="4966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61470-F8EA-DC7E-3E8C-62D8D62F749B}"/>
              </a:ext>
            </a:extLst>
          </p:cNvPr>
          <p:cNvSpPr txBox="1"/>
          <p:nvPr/>
        </p:nvSpPr>
        <p:spPr>
          <a:xfrm>
            <a:off x="624299" y="2309504"/>
            <a:ext cx="8165740" cy="3028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az-Latn-AZ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İSTİFADƏ QAYDASI: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1-2 ç</a:t>
            </a:r>
            <a:r>
              <a:rPr lang="az-Latn-A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aşığı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az-Latn-A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dəfə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5-12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az-Latn-A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qaşığı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dəfə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yaşdan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yuxarı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böyüklər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xörək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qaşığı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dəfə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_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6262</TotalTime>
  <Words>169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44</vt:i4>
      </vt:variant>
      <vt:variant>
        <vt:lpstr>Slide Titles</vt:lpstr>
      </vt:variant>
      <vt:variant>
        <vt:i4>7</vt:i4>
      </vt:variant>
    </vt:vector>
  </HeadingPairs>
  <TitlesOfParts>
    <vt:vector size="58" baseType="lpstr">
      <vt:lpstr>Arial</vt:lpstr>
      <vt:lpstr>Cambria</vt:lpstr>
      <vt:lpstr>Symbol</vt:lpstr>
      <vt:lpstr>Times New Roman</vt:lpstr>
      <vt:lpstr>Trebuchet MS</vt:lpstr>
      <vt:lpstr>Wingdings</vt:lpstr>
      <vt:lpstr>Wingdings 3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1_Facet</vt:lpstr>
      <vt:lpstr>    Herba Flora ŞİRKƏTİ TƏQDİM EDİR: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LOROSEPT</dc:title>
  <dc:subject/>
  <dc:creator>Alida Ahadova</dc:creator>
  <dc:description/>
  <cp:lastModifiedBy>. dizayner</cp:lastModifiedBy>
  <cp:revision>537</cp:revision>
  <dcterms:created xsi:type="dcterms:W3CDTF">2024-03-14T06:41:50Z</dcterms:created>
  <dcterms:modified xsi:type="dcterms:W3CDTF">2025-10-15T10:22:52Z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4</vt:i4>
  </property>
  <property fmtid="{D5CDD505-2E9C-101B-9397-08002B2CF9AE}" pid="3" name="Notes">
    <vt:i4>17</vt:i4>
  </property>
  <property fmtid="{D5CDD505-2E9C-101B-9397-08002B2CF9AE}" pid="4" name="PresentationFormat">
    <vt:lpwstr>Widescreen</vt:lpwstr>
  </property>
  <property fmtid="{D5CDD505-2E9C-101B-9397-08002B2CF9AE}" pid="5" name="Slides">
    <vt:i4>55</vt:i4>
  </property>
</Properties>
</file>