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7" r:id="rId2"/>
    <p:sldId id="258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3665-938E-4785-9073-70FF1459B7D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84DC1E4-7C6E-4989-A169-0E5AF987C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589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3665-938E-4785-9073-70FF1459B7D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84DC1E4-7C6E-4989-A169-0E5AF987C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159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3665-938E-4785-9073-70FF1459B7D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84DC1E4-7C6E-4989-A169-0E5AF987CD2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7848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3665-938E-4785-9073-70FF1459B7D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84DC1E4-7C6E-4989-A169-0E5AF987C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983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3665-938E-4785-9073-70FF1459B7D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84DC1E4-7C6E-4989-A169-0E5AF987CD23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27239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3665-938E-4785-9073-70FF1459B7D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84DC1E4-7C6E-4989-A169-0E5AF987C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7410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3665-938E-4785-9073-70FF1459B7D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DC1E4-7C6E-4989-A169-0E5AF987C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7115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3665-938E-4785-9073-70FF1459B7D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DC1E4-7C6E-4989-A169-0E5AF987C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789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3665-938E-4785-9073-70FF1459B7D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DC1E4-7C6E-4989-A169-0E5AF987C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673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3665-938E-4785-9073-70FF1459B7D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84DC1E4-7C6E-4989-A169-0E5AF987C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894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3665-938E-4785-9073-70FF1459B7D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84DC1E4-7C6E-4989-A169-0E5AF987C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621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3665-938E-4785-9073-70FF1459B7D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84DC1E4-7C6E-4989-A169-0E5AF987C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049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3665-938E-4785-9073-70FF1459B7D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DC1E4-7C6E-4989-A169-0E5AF987C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497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3665-938E-4785-9073-70FF1459B7D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DC1E4-7C6E-4989-A169-0E5AF987C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2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3665-938E-4785-9073-70FF1459B7D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DC1E4-7C6E-4989-A169-0E5AF987C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051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23665-938E-4785-9073-70FF1459B7D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84DC1E4-7C6E-4989-A169-0E5AF987C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921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23665-938E-4785-9073-70FF1459B7D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84DC1E4-7C6E-4989-A169-0E5AF987C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198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53B26-6277-5824-83FA-97B578F01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5058" y="1078952"/>
            <a:ext cx="5397909" cy="1280890"/>
          </a:xfrm>
        </p:spPr>
        <p:txBody>
          <a:bodyPr>
            <a:noAutofit/>
          </a:bodyPr>
          <a:lstStyle/>
          <a:p>
            <a:r>
              <a:rPr lang="az-Latn-AZ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İMMUNOTEA çayı</a:t>
            </a:r>
            <a:endParaRPr lang="en-US" sz="4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2" descr="İmmunotea Çay - Herba Flora">
            <a:extLst>
              <a:ext uri="{FF2B5EF4-FFF2-40B4-BE49-F238E27FC236}">
                <a16:creationId xmlns:a16="http://schemas.microsoft.com/office/drawing/2014/main" id="{B8563414-8531-54A9-8659-C9A05DFA98B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Content Placeholder 8" descr="A box of tea on a white background&#10;&#10;AI-generated content may be incorrect.">
            <a:extLst>
              <a:ext uri="{FF2B5EF4-FFF2-40B4-BE49-F238E27FC236}">
                <a16:creationId xmlns:a16="http://schemas.microsoft.com/office/drawing/2014/main" id="{A7FB93D5-3819-04ED-DB42-8136BE81E01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48" t="30462" r="10690" b="19135"/>
          <a:stretch>
            <a:fillRect/>
          </a:stretch>
        </p:blipFill>
        <p:spPr bwMode="auto">
          <a:xfrm>
            <a:off x="1396368" y="2507225"/>
            <a:ext cx="6390144" cy="3947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2FB68B2-E248-4921-6F12-97F7487EA00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58" t="29227" r="18707" b="31892"/>
          <a:stretch>
            <a:fillRect/>
          </a:stretch>
        </p:blipFill>
        <p:spPr>
          <a:xfrm>
            <a:off x="6903077" y="624110"/>
            <a:ext cx="4644419" cy="3054721"/>
          </a:xfrm>
          <a:prstGeom prst="rect">
            <a:avLst/>
          </a:prstGeom>
        </p:spPr>
      </p:pic>
      <p:sp>
        <p:nvSpPr>
          <p:cNvPr id="10" name="Arrow: Down 9">
            <a:extLst>
              <a:ext uri="{FF2B5EF4-FFF2-40B4-BE49-F238E27FC236}">
                <a16:creationId xmlns:a16="http://schemas.microsoft.com/office/drawing/2014/main" id="{CA574352-F983-512A-6C4E-0A5051C929E1}"/>
              </a:ext>
            </a:extLst>
          </p:cNvPr>
          <p:cNvSpPr/>
          <p:nvPr/>
        </p:nvSpPr>
        <p:spPr>
          <a:xfrm rot="3413152">
            <a:off x="7345781" y="3052201"/>
            <a:ext cx="530941" cy="1123335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81C3DF3-6B3E-40A1-0B4B-3F2702FC312C}"/>
              </a:ext>
            </a:extLst>
          </p:cNvPr>
          <p:cNvSpPr txBox="1">
            <a:spLocks/>
          </p:cNvSpPr>
          <p:nvPr/>
        </p:nvSpPr>
        <p:spPr>
          <a:xfrm>
            <a:off x="8226725" y="5666158"/>
            <a:ext cx="3584494" cy="78895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az-Latn-AZ" sz="4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Herba Flora</a:t>
            </a:r>
            <a:endParaRPr lang="en-US" sz="44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8D1EE9-6695-528F-BF67-0549794FDEEA}"/>
              </a:ext>
            </a:extLst>
          </p:cNvPr>
          <p:cNvSpPr txBox="1"/>
          <p:nvPr/>
        </p:nvSpPr>
        <p:spPr>
          <a:xfrm rot="19622988">
            <a:off x="7046853" y="3778144"/>
            <a:ext cx="2359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Latn-AZ" b="1" dirty="0"/>
              <a:t>YENİ QABLAŞMA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12311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D74444-657E-9ED4-AC4A-1ADEC27FF6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AC594-3E8B-B3B9-12B5-451D78D873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58297" y="1681416"/>
            <a:ext cx="4313864" cy="44391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z-Latn-AZ" sz="2400" b="1" dirty="0">
                <a:latin typeface="Arial" panose="020B0604020202020204" pitchFamily="34" charset="0"/>
                <a:cs typeface="Arial" panose="020B0604020202020204" pitchFamily="34" charset="0"/>
              </a:rPr>
              <a:t>TƏRKİBİ:</a:t>
            </a:r>
          </a:p>
          <a:p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Exinaseya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z-Latn-AZ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otu</a:t>
            </a:r>
          </a:p>
          <a:p>
            <a:r>
              <a:rPr lang="az-Latn-AZ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tburnu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meyvəsi</a:t>
            </a:r>
            <a:endParaRPr lang="az-Latn-AZ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z-Latn-AZ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Ş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irin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biyan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kökü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az-Latn-AZ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böyük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bağayarpağı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yarpağı</a:t>
            </a:r>
            <a:endParaRPr lang="az-Latn-AZ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z-Latn-AZ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ara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gəndalaş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çiçəyi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az-Latn-AZ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z-Latn-AZ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irə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meyvəsi</a:t>
            </a:r>
            <a:endParaRPr lang="az-Latn-AZ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z-Latn-AZ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ptek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çobanyastığı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çiçəyi</a:t>
            </a:r>
            <a:endParaRPr lang="en-US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/>
          </a:p>
        </p:txBody>
      </p:sp>
      <p:pic>
        <p:nvPicPr>
          <p:cNvPr id="5" name="Content Placeholder 8" descr="A box of tea on a white background&#10;&#10;AI-generated content may be incorrect.">
            <a:extLst>
              <a:ext uri="{FF2B5EF4-FFF2-40B4-BE49-F238E27FC236}">
                <a16:creationId xmlns:a16="http://schemas.microsoft.com/office/drawing/2014/main" id="{2C74794E-C36A-742F-805E-2F2A4BE86BE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48" t="30462" r="10690" b="19135"/>
          <a:stretch>
            <a:fillRect/>
          </a:stretch>
        </p:blipFill>
        <p:spPr bwMode="auto">
          <a:xfrm>
            <a:off x="7256206" y="2359842"/>
            <a:ext cx="4587621" cy="2834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182253F9-DB5C-3ED9-D1B5-E8000972C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8297" y="607003"/>
            <a:ext cx="5397909" cy="926829"/>
          </a:xfrm>
        </p:spPr>
        <p:txBody>
          <a:bodyPr>
            <a:noAutofit/>
          </a:bodyPr>
          <a:lstStyle/>
          <a:p>
            <a:r>
              <a:rPr lang="az-Latn-AZ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İMMUNOTEA çayı</a:t>
            </a:r>
            <a:endParaRPr lang="en-US" sz="4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CBEF80B-855D-1664-EC9C-87B2F91AE7B0}"/>
              </a:ext>
            </a:extLst>
          </p:cNvPr>
          <p:cNvSpPr txBox="1">
            <a:spLocks/>
          </p:cNvSpPr>
          <p:nvPr/>
        </p:nvSpPr>
        <p:spPr>
          <a:xfrm>
            <a:off x="8226725" y="5666158"/>
            <a:ext cx="3584494" cy="78895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az-Latn-AZ" sz="4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Herba Flora</a:t>
            </a:r>
            <a:endParaRPr lang="en-US" sz="44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4137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666CFC-A451-FEF5-C8AE-6114E47116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8" descr="A box of tea on a white background&#10;&#10;AI-generated content may be incorrect.">
            <a:extLst>
              <a:ext uri="{FF2B5EF4-FFF2-40B4-BE49-F238E27FC236}">
                <a16:creationId xmlns:a16="http://schemas.microsoft.com/office/drawing/2014/main" id="{B8B969C3-B700-AFCD-B84F-5F460E3BFB0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48" t="30462" r="10690" b="19135"/>
          <a:stretch>
            <a:fillRect/>
          </a:stretch>
        </p:blipFill>
        <p:spPr bwMode="auto">
          <a:xfrm>
            <a:off x="7403690" y="236074"/>
            <a:ext cx="4587621" cy="2834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80244096-B793-5ED2-91E0-6BA3F4714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9164" y="641084"/>
            <a:ext cx="5397909" cy="926829"/>
          </a:xfrm>
        </p:spPr>
        <p:txBody>
          <a:bodyPr>
            <a:noAutofit/>
          </a:bodyPr>
          <a:lstStyle/>
          <a:p>
            <a:r>
              <a:rPr lang="az-Latn-AZ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İMMUNOTEA çayı</a:t>
            </a:r>
            <a:endParaRPr lang="en-US" sz="4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30ECA64-4105-EDEC-F640-7E5C8DC914A5}"/>
              </a:ext>
            </a:extLst>
          </p:cNvPr>
          <p:cNvSpPr txBox="1">
            <a:spLocks/>
          </p:cNvSpPr>
          <p:nvPr/>
        </p:nvSpPr>
        <p:spPr>
          <a:xfrm>
            <a:off x="8226725" y="5666158"/>
            <a:ext cx="3584494" cy="78895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az-Latn-AZ" sz="4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Herba Flora</a:t>
            </a:r>
            <a:endParaRPr lang="en-US" sz="44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E2D28D0-303A-4DC6-D6C1-EAA04D8C6408}"/>
              </a:ext>
            </a:extLst>
          </p:cNvPr>
          <p:cNvSpPr txBox="1">
            <a:spLocks/>
          </p:cNvSpPr>
          <p:nvPr/>
        </p:nvSpPr>
        <p:spPr>
          <a:xfrm>
            <a:off x="1599164" y="1653211"/>
            <a:ext cx="9288639" cy="41002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z-Latn-AZ" sz="2400" b="1" dirty="0">
                <a:latin typeface="Arial" panose="020B0604020202020204" pitchFamily="34" charset="0"/>
                <a:cs typeface="Arial" panose="020B0604020202020204" pitchFamily="34" charset="0"/>
              </a:rPr>
              <a:t>Farmakoloji təsiri:</a:t>
            </a: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Orqanizmdə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interferon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sintezini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z-Latn-AZ" sz="2400" dirty="0">
                <a:latin typeface="Arial" panose="020B0604020202020204" pitchFamily="34" charset="0"/>
                <a:cs typeface="Arial" panose="020B0604020202020204" pitchFamily="34" charset="0"/>
              </a:rPr>
              <a:t>artırır</a:t>
            </a:r>
          </a:p>
          <a:p>
            <a:r>
              <a:rPr lang="az-Latn-AZ" sz="24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eykositlərin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faqositar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aktivliyini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artır</a:t>
            </a:r>
            <a:r>
              <a:rPr lang="az-Latn-AZ" sz="2400" dirty="0">
                <a:latin typeface="Arial" panose="020B0604020202020204" pitchFamily="34" charset="0"/>
                <a:cs typeface="Arial" panose="020B0604020202020204" pitchFamily="34" charset="0"/>
              </a:rPr>
              <a:t>ır</a:t>
            </a:r>
          </a:p>
          <a:p>
            <a:r>
              <a:rPr lang="az-Latn-AZ" sz="2400" dirty="0">
                <a:latin typeface="Arial" panose="020B0604020202020204" pitchFamily="34" charset="0"/>
                <a:cs typeface="Arial" panose="020B0604020202020204" pitchFamily="34" charset="0"/>
              </a:rPr>
              <a:t>İ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mmun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cavabı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gücləndirir</a:t>
            </a:r>
            <a:endParaRPr lang="az-Latn-A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z-Latn-AZ" sz="2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ntivirus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bakterisid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və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fungisid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təsir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göstərir</a:t>
            </a:r>
            <a:endParaRPr lang="az-Latn-A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z-Latn-AZ" sz="24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ikrob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hüceyrələrinin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bölünməsinin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və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hərəkətinin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qarşısını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alır</a:t>
            </a:r>
            <a:endParaRPr lang="az-Latn-A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Antioksidant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iltihab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əleyhinə</a:t>
            </a:r>
            <a:endParaRPr lang="az-Latn-A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z-Latn-AZ" sz="24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əlğəmgətirici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qızdırmasalıcı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və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regenerasiyaedici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təsirləri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var. </a:t>
            </a:r>
          </a:p>
        </p:txBody>
      </p:sp>
    </p:spTree>
    <p:extLst>
      <p:ext uri="{BB962C8B-B14F-4D97-AF65-F5344CB8AC3E}">
        <p14:creationId xmlns:p14="http://schemas.microsoft.com/office/powerpoint/2010/main" val="1690762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C15F54-6536-AFD6-FD63-AC5252BAB2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F3ADF-7343-742B-FE2F-D8B8E4E740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58414" y="1557397"/>
            <a:ext cx="6754761" cy="489771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az-Latn-AZ" sz="2400" b="1" dirty="0">
                <a:latin typeface="Arial" panose="020B0604020202020204" pitchFamily="34" charset="0"/>
                <a:cs typeface="Arial" panose="020B0604020202020204" pitchFamily="34" charset="0"/>
              </a:rPr>
              <a:t>İSTİFADƏSİNƏ GÖSTƏRİŞ: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az-Latn-AZ" sz="2400" b="1" dirty="0">
                <a:latin typeface="Arial" panose="020B0604020202020204" pitchFamily="34" charset="0"/>
                <a:cs typeface="Arial" panose="020B0604020202020204" pitchFamily="34" charset="0"/>
              </a:rPr>
              <a:t>İmmunodefisit hallar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az-Latn-AZ" sz="2400" b="1" dirty="0">
                <a:latin typeface="Arial" panose="020B0604020202020204" pitchFamily="34" charset="0"/>
                <a:cs typeface="Arial" panose="020B0604020202020204" pitchFamily="34" charset="0"/>
              </a:rPr>
              <a:t>Qripin müalicə və profilaktikası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az-Latn-AZ" sz="2400" b="1" dirty="0">
                <a:latin typeface="Arial" panose="020B0604020202020204" pitchFamily="34" charset="0"/>
                <a:cs typeface="Arial" panose="020B0604020202020204" pitchFamily="34" charset="0"/>
              </a:rPr>
              <a:t>KRX-lərin müalicə və profilaktikası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az-Latn-AZ" sz="2400" b="1" dirty="0">
                <a:latin typeface="Arial" panose="020B0604020202020204" pitchFamily="34" charset="0"/>
                <a:cs typeface="Arial" panose="020B0604020202020204" pitchFamily="34" charset="0"/>
              </a:rPr>
              <a:t>Tənəffüs yollarının iltihabi xəstəlikləri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az-Latn-AZ" sz="2400" b="1" dirty="0">
                <a:latin typeface="Arial" panose="020B0604020202020204" pitchFamily="34" charset="0"/>
                <a:cs typeface="Arial" panose="020B0604020202020204" pitchFamily="34" charset="0"/>
              </a:rPr>
              <a:t>Soyuqdəymə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az-Latn-AZ" sz="2400" b="1" dirty="0">
                <a:latin typeface="Arial" panose="020B0604020202020204" pitchFamily="34" charset="0"/>
                <a:cs typeface="Arial" panose="020B0604020202020204" pitchFamily="34" charset="0"/>
              </a:rPr>
              <a:t>Antibiotiklərlə müalicə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az-Latn-AZ" sz="2400" b="1" dirty="0">
                <a:latin typeface="Arial" panose="020B0604020202020204" pitchFamily="34" charset="0"/>
                <a:cs typeface="Arial" panose="020B0604020202020204" pitchFamily="34" charset="0"/>
              </a:rPr>
              <a:t>Şüa terapiyasından sonrakı dövr</a:t>
            </a:r>
          </a:p>
          <a:p>
            <a:pPr indent="-285750">
              <a:buFont typeface="Arial" panose="020B0604020202020204" pitchFamily="34" charset="0"/>
              <a:buChar char="•"/>
            </a:pPr>
            <a:r>
              <a:rPr lang="az-Latn-AZ" sz="2400" b="1" dirty="0">
                <a:latin typeface="Arial" panose="020B0604020202020204" pitchFamily="34" charset="0"/>
                <a:cs typeface="Arial" panose="020B0604020202020204" pitchFamily="34" charset="0"/>
              </a:rPr>
              <a:t>İntoksikasiyalar</a:t>
            </a:r>
          </a:p>
          <a:p>
            <a:endParaRPr lang="en-US" sz="2400" dirty="0"/>
          </a:p>
        </p:txBody>
      </p:sp>
      <p:pic>
        <p:nvPicPr>
          <p:cNvPr id="5" name="Content Placeholder 8" descr="A box of tea on a white background&#10;&#10;AI-generated content may be incorrect.">
            <a:extLst>
              <a:ext uri="{FF2B5EF4-FFF2-40B4-BE49-F238E27FC236}">
                <a16:creationId xmlns:a16="http://schemas.microsoft.com/office/drawing/2014/main" id="{A62A7978-5B80-17D5-249A-5AB763E7B49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48" t="30462" r="10690" b="19135"/>
          <a:stretch>
            <a:fillRect/>
          </a:stretch>
        </p:blipFill>
        <p:spPr bwMode="auto">
          <a:xfrm>
            <a:off x="7447935" y="2194641"/>
            <a:ext cx="4587621" cy="2834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BF4AC935-FF45-2F9D-E906-74826A101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8297" y="607003"/>
            <a:ext cx="5397909" cy="926829"/>
          </a:xfrm>
        </p:spPr>
        <p:txBody>
          <a:bodyPr>
            <a:noAutofit/>
          </a:bodyPr>
          <a:lstStyle/>
          <a:p>
            <a:r>
              <a:rPr lang="az-Latn-AZ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İMMUNOTEA çayı</a:t>
            </a:r>
            <a:endParaRPr lang="en-US" sz="4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7D5AC60-3CDD-2096-6853-EF3F9BDDB542}"/>
              </a:ext>
            </a:extLst>
          </p:cNvPr>
          <p:cNvSpPr txBox="1">
            <a:spLocks/>
          </p:cNvSpPr>
          <p:nvPr/>
        </p:nvSpPr>
        <p:spPr>
          <a:xfrm>
            <a:off x="8226725" y="5666158"/>
            <a:ext cx="3584494" cy="78895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az-Latn-AZ" sz="4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Herba Flora</a:t>
            </a:r>
            <a:endParaRPr lang="en-US" sz="44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743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C5F89-4B17-9734-5EB2-991BE7F82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8" descr="A box of tea on a white background&#10;&#10;AI-generated content may be incorrect.">
            <a:extLst>
              <a:ext uri="{FF2B5EF4-FFF2-40B4-BE49-F238E27FC236}">
                <a16:creationId xmlns:a16="http://schemas.microsoft.com/office/drawing/2014/main" id="{1B59C86A-1DD0-0A85-9D80-6AEE507FDD9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48" t="30462" r="10690" b="19135"/>
          <a:stretch>
            <a:fillRect/>
          </a:stretch>
        </p:blipFill>
        <p:spPr bwMode="auto">
          <a:xfrm>
            <a:off x="7256206" y="2359842"/>
            <a:ext cx="4587621" cy="2834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3A079A-C107-6404-73DE-E78F7B0E93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58297" y="1533832"/>
            <a:ext cx="7477432" cy="51765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z-Latn-AZ" sz="2400" b="1" dirty="0">
                <a:latin typeface="Arial" panose="020B0604020202020204" pitchFamily="34" charset="0"/>
                <a:cs typeface="Arial" panose="020B0604020202020204" pitchFamily="34" charset="0"/>
              </a:rPr>
              <a:t>İSTİFADƏ QAYDASI: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filtr-bağlama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200</a:t>
            </a:r>
            <a:r>
              <a:rPr lang="az-Latn-AZ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ml</a:t>
            </a:r>
            <a:r>
              <a:rPr lang="az-Latn-AZ" sz="2300" dirty="0">
                <a:latin typeface="Arial" panose="020B0604020202020204" pitchFamily="34" charset="0"/>
                <a:cs typeface="Arial" panose="020B0604020202020204" pitchFamily="34" charset="0"/>
              </a:rPr>
              <a:t> suda dəmlənir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gündə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3-4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dəfə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y</a:t>
            </a:r>
            <a:r>
              <a:rPr lang="az-Latn-AZ" sz="2300" dirty="0">
                <a:latin typeface="Arial" panose="020B0604020202020204" pitchFamily="34" charset="0"/>
                <a:cs typeface="Arial" panose="020B0604020202020204" pitchFamily="34" charset="0"/>
              </a:rPr>
              <a:t>eməkdən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əvvəl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z-Latn-AZ" sz="2300" dirty="0">
                <a:latin typeface="Arial" panose="020B0604020202020204" pitchFamily="34" charset="0"/>
                <a:cs typeface="Arial" panose="020B0604020202020204" pitchFamily="34" charset="0"/>
              </a:rPr>
              <a:t>içilir:</a:t>
            </a:r>
            <a:endParaRPr lang="en-US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1-</a:t>
            </a:r>
            <a:r>
              <a:rPr lang="az-Latn-AZ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yaş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az-Latn-AZ" sz="2300" dirty="0">
                <a:latin typeface="Arial" panose="020B0604020202020204" pitchFamily="34" charset="0"/>
                <a:cs typeface="Arial" panose="020B0604020202020204" pitchFamily="34" charset="0"/>
              </a:rPr>
              <a:t>hər dəfə 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30ml</a:t>
            </a:r>
          </a:p>
          <a:p>
            <a:pPr>
              <a:lnSpc>
                <a:spcPct val="150000"/>
              </a:lnSpc>
            </a:pP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az-Latn-AZ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az-Latn-AZ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yaş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az-Latn-AZ" sz="2300" dirty="0">
                <a:latin typeface="Arial" panose="020B0604020202020204" pitchFamily="34" charset="0"/>
                <a:cs typeface="Arial" panose="020B0604020202020204" pitchFamily="34" charset="0"/>
              </a:rPr>
              <a:t>hər dəfə 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50ml</a:t>
            </a:r>
          </a:p>
          <a:p>
            <a:pPr>
              <a:lnSpc>
                <a:spcPct val="150000"/>
              </a:lnSpc>
            </a:pP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7-</a:t>
            </a:r>
            <a:r>
              <a:rPr lang="az-Latn-AZ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yaş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az-Latn-AZ" sz="2300" dirty="0">
                <a:latin typeface="Arial" panose="020B0604020202020204" pitchFamily="34" charset="0"/>
                <a:cs typeface="Arial" panose="020B0604020202020204" pitchFamily="34" charset="0"/>
              </a:rPr>
              <a:t>hər dəfə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100 ml</a:t>
            </a:r>
          </a:p>
          <a:p>
            <a:pPr>
              <a:lnSpc>
                <a:spcPct val="150000"/>
              </a:lnSpc>
            </a:pP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yaşdan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yuxarı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və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latin typeface="Arial" panose="020B0604020202020204" pitchFamily="34" charset="0"/>
                <a:cs typeface="Arial" panose="020B0604020202020204" pitchFamily="34" charset="0"/>
              </a:rPr>
              <a:t>böyüklər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az-Latn-AZ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z-Latn-AZ" sz="2300" dirty="0">
                <a:latin typeface="Arial" panose="020B0604020202020204" pitchFamily="34" charset="0"/>
                <a:cs typeface="Arial" panose="020B0604020202020204" pitchFamily="34" charset="0"/>
              </a:rPr>
              <a:t>hər dəfə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 200ml</a:t>
            </a:r>
          </a:p>
          <a:p>
            <a:endParaRPr lang="en-US" sz="24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4BBFB1B-E538-777B-E027-1F61A065D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8297" y="607003"/>
            <a:ext cx="5397909" cy="926829"/>
          </a:xfrm>
        </p:spPr>
        <p:txBody>
          <a:bodyPr>
            <a:noAutofit/>
          </a:bodyPr>
          <a:lstStyle/>
          <a:p>
            <a:r>
              <a:rPr lang="az-Latn-AZ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İMMUNOTEA çayı</a:t>
            </a:r>
            <a:endParaRPr lang="en-US" sz="4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0565D89-0371-7CCF-87DF-0EC8D06E003B}"/>
              </a:ext>
            </a:extLst>
          </p:cNvPr>
          <p:cNvSpPr txBox="1">
            <a:spLocks/>
          </p:cNvSpPr>
          <p:nvPr/>
        </p:nvSpPr>
        <p:spPr>
          <a:xfrm>
            <a:off x="8226725" y="5666158"/>
            <a:ext cx="3584494" cy="78895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az-Latn-AZ" sz="4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Herba Flora</a:t>
            </a:r>
            <a:endParaRPr lang="en-US" sz="44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11099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26</TotalTime>
  <Words>170</Words>
  <Application>Microsoft Office PowerPoint</Application>
  <PresentationFormat>Widescreen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Wisp</vt:lpstr>
      <vt:lpstr>İMMUNOTEA çayı</vt:lpstr>
      <vt:lpstr>İMMUNOTEA çayı</vt:lpstr>
      <vt:lpstr>İMMUNOTEA çayı</vt:lpstr>
      <vt:lpstr>İMMUNOTEA çayı</vt:lpstr>
      <vt:lpstr>İMMUNOTEA çayı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. dizayner</dc:creator>
  <cp:lastModifiedBy>. dizayner</cp:lastModifiedBy>
  <cp:revision>1</cp:revision>
  <dcterms:created xsi:type="dcterms:W3CDTF">2025-10-15T10:26:32Z</dcterms:created>
  <dcterms:modified xsi:type="dcterms:W3CDTF">2025-10-15T10:52:54Z</dcterms:modified>
</cp:coreProperties>
</file>