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90" r:id="rId2"/>
    <p:sldId id="294" r:id="rId3"/>
    <p:sldId id="293" r:id="rId4"/>
    <p:sldId id="292" r:id="rId5"/>
    <p:sldId id="295"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A570B-5E06-4CE2-9C83-5BB9B3ABFE45}" v="15" dt="2026-01-08T22:30:57.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86" autoAdjust="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im Ahadov" userId="0a860813-bc62-4f3d-954b-89c3d5806388" providerId="ADAL" clId="{462170F9-83D5-444E-8B17-48E8141117B4}"/>
    <pc:docChg chg="custSel addSld delSld modSld sldOrd">
      <pc:chgData name="Salim Ahadov" userId="0a860813-bc62-4f3d-954b-89c3d5806388" providerId="ADAL" clId="{462170F9-83D5-444E-8B17-48E8141117B4}" dt="2026-01-08T22:30:40.728" v="145" actId="27636"/>
      <pc:docMkLst>
        <pc:docMk/>
      </pc:docMkLst>
      <pc:sldChg chg="addSp delSp modSp new del mod">
        <pc:chgData name="Salim Ahadov" userId="0a860813-bc62-4f3d-954b-89c3d5806388" providerId="ADAL" clId="{462170F9-83D5-444E-8B17-48E8141117B4}" dt="2026-01-08T21:52:31.107" v="6" actId="2696"/>
        <pc:sldMkLst>
          <pc:docMk/>
          <pc:sldMk cId="1025410138" sldId="256"/>
        </pc:sldMkLst>
        <pc:graphicFrameChg chg="add del mod">
          <ac:chgData name="Salim Ahadov" userId="0a860813-bc62-4f3d-954b-89c3d5806388" providerId="ADAL" clId="{462170F9-83D5-444E-8B17-48E8141117B4}" dt="2026-01-08T21:52:09.284" v="4" actId="21"/>
          <ac:graphicFrameMkLst>
            <pc:docMk/>
            <pc:sldMk cId="1025410138" sldId="256"/>
            <ac:graphicFrameMk id="4" creationId="{5B57B661-B621-1C4B-A33D-5E2FF3C046F6}"/>
          </ac:graphicFrameMkLst>
        </pc:graphicFrameChg>
        <pc:graphicFrameChg chg="add del mod">
          <ac:chgData name="Salim Ahadov" userId="0a860813-bc62-4f3d-954b-89c3d5806388" providerId="ADAL" clId="{462170F9-83D5-444E-8B17-48E8141117B4}" dt="2026-01-08T21:52:06.309" v="3" actId="21"/>
          <ac:graphicFrameMkLst>
            <pc:docMk/>
            <pc:sldMk cId="1025410138" sldId="256"/>
            <ac:graphicFrameMk id="5" creationId="{C1C0B288-2C71-EB98-B5CF-F1F6CD4DE013}"/>
          </ac:graphicFrameMkLst>
        </pc:graphicFrameChg>
      </pc:sldChg>
      <pc:sldChg chg="delSp modSp add mod">
        <pc:chgData name="Salim Ahadov" userId="0a860813-bc62-4f3d-954b-89c3d5806388" providerId="ADAL" clId="{462170F9-83D5-444E-8B17-48E8141117B4}" dt="2026-01-08T21:59:16.464" v="57" actId="1076"/>
        <pc:sldMkLst>
          <pc:docMk/>
          <pc:sldMk cId="3952292924" sldId="290"/>
        </pc:sldMkLst>
        <pc:spChg chg="mod">
          <ac:chgData name="Salim Ahadov" userId="0a860813-bc62-4f3d-954b-89c3d5806388" providerId="ADAL" clId="{462170F9-83D5-444E-8B17-48E8141117B4}" dt="2026-01-08T21:54:54.222" v="18" actId="14100"/>
          <ac:spMkLst>
            <pc:docMk/>
            <pc:sldMk cId="3952292924" sldId="290"/>
            <ac:spMk id="5" creationId="{00000000-0000-0000-0000-000000000000}"/>
          </ac:spMkLst>
        </pc:spChg>
        <pc:spChg chg="del mod">
          <ac:chgData name="Salim Ahadov" userId="0a860813-bc62-4f3d-954b-89c3d5806388" providerId="ADAL" clId="{462170F9-83D5-444E-8B17-48E8141117B4}" dt="2026-01-08T21:53:21.399" v="17"/>
          <ac:spMkLst>
            <pc:docMk/>
            <pc:sldMk cId="3952292924" sldId="290"/>
            <ac:spMk id="9" creationId="{00000000-0000-0000-0000-000000000000}"/>
          </ac:spMkLst>
        </pc:spChg>
        <pc:picChg chg="mod">
          <ac:chgData name="Salim Ahadov" userId="0a860813-bc62-4f3d-954b-89c3d5806388" providerId="ADAL" clId="{462170F9-83D5-444E-8B17-48E8141117B4}" dt="2026-01-08T21:59:16.464" v="57" actId="1076"/>
          <ac:picMkLst>
            <pc:docMk/>
            <pc:sldMk cId="3952292924" sldId="290"/>
            <ac:picMk id="3" creationId="{2FFCBA3F-CF85-DEAC-1CDE-C1472191C788}"/>
          </ac:picMkLst>
        </pc:picChg>
      </pc:sldChg>
      <pc:sldChg chg="delSp add del mod">
        <pc:chgData name="Salim Ahadov" userId="0a860813-bc62-4f3d-954b-89c3d5806388" providerId="ADAL" clId="{462170F9-83D5-444E-8B17-48E8141117B4}" dt="2026-01-08T21:55:24.525" v="21" actId="2696"/>
        <pc:sldMkLst>
          <pc:docMk/>
          <pc:sldMk cId="844808879" sldId="291"/>
        </pc:sldMkLst>
        <pc:picChg chg="del">
          <ac:chgData name="Salim Ahadov" userId="0a860813-bc62-4f3d-954b-89c3d5806388" providerId="ADAL" clId="{462170F9-83D5-444E-8B17-48E8141117B4}" dt="2026-01-08T21:55:16.716" v="20" actId="21"/>
          <ac:picMkLst>
            <pc:docMk/>
            <pc:sldMk cId="844808879" sldId="291"/>
            <ac:picMk id="3" creationId="{86E91ECF-A15D-07A4-A755-C8D8E3FAE2B0}"/>
          </ac:picMkLst>
        </pc:picChg>
      </pc:sldChg>
      <pc:sldChg chg="addSp delSp modSp add mod setBg delDesignElem">
        <pc:chgData name="Salim Ahadov" userId="0a860813-bc62-4f3d-954b-89c3d5806388" providerId="ADAL" clId="{462170F9-83D5-444E-8B17-48E8141117B4}" dt="2026-01-08T22:30:40.728" v="145" actId="27636"/>
        <pc:sldMkLst>
          <pc:docMk/>
          <pc:sldMk cId="375782945" sldId="292"/>
        </pc:sldMkLst>
        <pc:spChg chg="mod">
          <ac:chgData name="Salim Ahadov" userId="0a860813-bc62-4f3d-954b-89c3d5806388" providerId="ADAL" clId="{462170F9-83D5-444E-8B17-48E8141117B4}" dt="2026-01-08T21:58:54.998" v="55" actId="26606"/>
          <ac:spMkLst>
            <pc:docMk/>
            <pc:sldMk cId="375782945" sldId="292"/>
            <ac:spMk id="4" creationId="{0F6FAB23-5B17-8790-8318-79730B4ABEEB}"/>
          </ac:spMkLst>
        </pc:spChg>
        <pc:spChg chg="del mod">
          <ac:chgData name="Salim Ahadov" userId="0a860813-bc62-4f3d-954b-89c3d5806388" providerId="ADAL" clId="{462170F9-83D5-444E-8B17-48E8141117B4}" dt="2026-01-08T21:58:44.635" v="53" actId="21"/>
          <ac:spMkLst>
            <pc:docMk/>
            <pc:sldMk cId="375782945" sldId="292"/>
            <ac:spMk id="5" creationId="{78981B29-F86F-E5B7-0FC1-3F44AB6265AD}"/>
          </ac:spMkLst>
        </pc:spChg>
        <pc:spChg chg="mod">
          <ac:chgData name="Salim Ahadov" userId="0a860813-bc62-4f3d-954b-89c3d5806388" providerId="ADAL" clId="{462170F9-83D5-444E-8B17-48E8141117B4}" dt="2026-01-08T21:58:54.998" v="55" actId="26606"/>
          <ac:spMkLst>
            <pc:docMk/>
            <pc:sldMk cId="375782945" sldId="292"/>
            <ac:spMk id="7" creationId="{63C0CB0E-DC08-A42F-9357-F03499867D04}"/>
          </ac:spMkLst>
        </pc:spChg>
        <pc:spChg chg="mod">
          <ac:chgData name="Salim Ahadov" userId="0a860813-bc62-4f3d-954b-89c3d5806388" providerId="ADAL" clId="{462170F9-83D5-444E-8B17-48E8141117B4}" dt="2026-01-08T22:30:40.728" v="145" actId="27636"/>
          <ac:spMkLst>
            <pc:docMk/>
            <pc:sldMk cId="375782945" sldId="292"/>
            <ac:spMk id="9" creationId="{26640C8F-EB5B-F22F-7FA9-298044DB6026}"/>
          </ac:spMkLst>
        </pc:spChg>
        <pc:spChg chg="add del">
          <ac:chgData name="Salim Ahadov" userId="0a860813-bc62-4f3d-954b-89c3d5806388" providerId="ADAL" clId="{462170F9-83D5-444E-8B17-48E8141117B4}" dt="2026-01-08T22:00:27.762" v="61"/>
          <ac:spMkLst>
            <pc:docMk/>
            <pc:sldMk cId="375782945" sldId="292"/>
            <ac:spMk id="22" creationId="{6AD30037-67ED-4367-9BE0-45787510BF13}"/>
          </ac:spMkLst>
        </pc:spChg>
        <pc:grpChg chg="add del">
          <ac:chgData name="Salim Ahadov" userId="0a860813-bc62-4f3d-954b-89c3d5806388" providerId="ADAL" clId="{462170F9-83D5-444E-8B17-48E8141117B4}" dt="2026-01-08T22:00:27.762" v="61"/>
          <ac:grpSpMkLst>
            <pc:docMk/>
            <pc:sldMk cId="375782945" sldId="292"/>
            <ac:grpSpMk id="14" creationId="{260ACC13-B825-49F3-93DE-C8B8F2FA37A1}"/>
          </ac:grpSpMkLst>
        </pc:grpChg>
        <pc:grpChg chg="add del">
          <ac:chgData name="Salim Ahadov" userId="0a860813-bc62-4f3d-954b-89c3d5806388" providerId="ADAL" clId="{462170F9-83D5-444E-8B17-48E8141117B4}" dt="2026-01-08T22:00:27.762" v="61"/>
          <ac:grpSpMkLst>
            <pc:docMk/>
            <pc:sldMk cId="375782945" sldId="292"/>
            <ac:grpSpMk id="24" creationId="{50841A4E-5BC1-44B4-83CF-D524E8AEAD64}"/>
          </ac:grpSpMkLst>
        </pc:grpChg>
        <pc:picChg chg="add mod ord">
          <ac:chgData name="Salim Ahadov" userId="0a860813-bc62-4f3d-954b-89c3d5806388" providerId="ADAL" clId="{462170F9-83D5-444E-8B17-48E8141117B4}" dt="2026-01-08T22:00:04.883" v="59" actId="1076"/>
          <ac:picMkLst>
            <pc:docMk/>
            <pc:sldMk cId="375782945" sldId="292"/>
            <ac:picMk id="2" creationId="{EF677436-217E-DD82-DC44-B9875B1E341F}"/>
          </ac:picMkLst>
        </pc:picChg>
        <pc:picChg chg="del mod">
          <ac:chgData name="Salim Ahadov" userId="0a860813-bc62-4f3d-954b-89c3d5806388" providerId="ADAL" clId="{462170F9-83D5-444E-8B17-48E8141117B4}" dt="2026-01-08T21:58:22.808" v="51" actId="21"/>
          <ac:picMkLst>
            <pc:docMk/>
            <pc:sldMk cId="375782945" sldId="292"/>
            <ac:picMk id="3" creationId="{14693CCA-6FAE-6071-9756-28345F82D5B3}"/>
          </ac:picMkLst>
        </pc:picChg>
      </pc:sldChg>
      <pc:sldChg chg="addSp delSp modSp add mod ord">
        <pc:chgData name="Salim Ahadov" userId="0a860813-bc62-4f3d-954b-89c3d5806388" providerId="ADAL" clId="{462170F9-83D5-444E-8B17-48E8141117B4}" dt="2026-01-08T21:57:01.028" v="39" actId="14100"/>
        <pc:sldMkLst>
          <pc:docMk/>
          <pc:sldMk cId="2440379838" sldId="293"/>
        </pc:sldMkLst>
        <pc:spChg chg="del mod">
          <ac:chgData name="Salim Ahadov" userId="0a860813-bc62-4f3d-954b-89c3d5806388" providerId="ADAL" clId="{462170F9-83D5-444E-8B17-48E8141117B4}" dt="2026-01-08T21:56:01.825" v="28"/>
          <ac:spMkLst>
            <pc:docMk/>
            <pc:sldMk cId="2440379838" sldId="293"/>
            <ac:spMk id="5" creationId="{86DBF4BC-69C8-C13A-F481-885E1FB0A406}"/>
          </ac:spMkLst>
        </pc:spChg>
        <pc:spChg chg="mod">
          <ac:chgData name="Salim Ahadov" userId="0a860813-bc62-4f3d-954b-89c3d5806388" providerId="ADAL" clId="{462170F9-83D5-444E-8B17-48E8141117B4}" dt="2026-01-08T21:57:01.028" v="39" actId="14100"/>
          <ac:spMkLst>
            <pc:docMk/>
            <pc:sldMk cId="2440379838" sldId="293"/>
            <ac:spMk id="9" creationId="{2E8C46DA-21D6-E7BB-8429-FB4E0D29ABE1}"/>
          </ac:spMkLst>
        </pc:spChg>
        <pc:picChg chg="add mod">
          <ac:chgData name="Salim Ahadov" userId="0a860813-bc62-4f3d-954b-89c3d5806388" providerId="ADAL" clId="{462170F9-83D5-444E-8B17-48E8141117B4}" dt="2026-01-08T21:56:25.246" v="33" actId="1076"/>
          <ac:picMkLst>
            <pc:docMk/>
            <pc:sldMk cId="2440379838" sldId="293"/>
            <ac:picMk id="2" creationId="{7890C83A-0D14-C07B-41CA-E4C21EF210F2}"/>
          </ac:picMkLst>
        </pc:picChg>
        <pc:picChg chg="del mod">
          <ac:chgData name="Salim Ahadov" userId="0a860813-bc62-4f3d-954b-89c3d5806388" providerId="ADAL" clId="{462170F9-83D5-444E-8B17-48E8141117B4}" dt="2026-01-08T21:55:42.508" v="24" actId="21"/>
          <ac:picMkLst>
            <pc:docMk/>
            <pc:sldMk cId="2440379838" sldId="293"/>
            <ac:picMk id="3" creationId="{8BA4DF8C-7349-DDFF-1106-BC0DCC02A2E5}"/>
          </ac:picMkLst>
        </pc:picChg>
      </pc:sldChg>
      <pc:sldChg chg="modSp add mod">
        <pc:chgData name="Salim Ahadov" userId="0a860813-bc62-4f3d-954b-89c3d5806388" providerId="ADAL" clId="{462170F9-83D5-444E-8B17-48E8141117B4}" dt="2026-01-08T22:23:53.601" v="144" actId="20577"/>
        <pc:sldMkLst>
          <pc:docMk/>
          <pc:sldMk cId="516889752" sldId="294"/>
        </pc:sldMkLst>
        <pc:spChg chg="mod">
          <ac:chgData name="Salim Ahadov" userId="0a860813-bc62-4f3d-954b-89c3d5806388" providerId="ADAL" clId="{462170F9-83D5-444E-8B17-48E8141117B4}" dt="2026-01-08T22:23:53.601" v="144" actId="20577"/>
          <ac:spMkLst>
            <pc:docMk/>
            <pc:sldMk cId="516889752" sldId="294"/>
            <ac:spMk id="5" creationId="{6ECD0BF2-6FB4-AB21-E412-3508E46CA700}"/>
          </ac:spMkLst>
        </pc:spChg>
        <pc:picChg chg="mod">
          <ac:chgData name="Salim Ahadov" userId="0a860813-bc62-4f3d-954b-89c3d5806388" providerId="ADAL" clId="{462170F9-83D5-444E-8B17-48E8141117B4}" dt="2026-01-08T22:22:01.603" v="87" actId="14100"/>
          <ac:picMkLst>
            <pc:docMk/>
            <pc:sldMk cId="516889752" sldId="294"/>
            <ac:picMk id="3" creationId="{7A54D3BD-7834-F2F3-B764-304430ECA68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2EA432-B7C7-4A56-939D-3EFB0E1B67CD}" type="datetimeFigureOut">
              <a:rPr lang="aa-ET" smtClean="0"/>
              <a:t>28/02/2026</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380377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EA432-B7C7-4A56-939D-3EFB0E1B67CD}" type="datetimeFigureOut">
              <a:rPr lang="aa-ET" smtClean="0"/>
              <a:t>28/02/2026</a:t>
            </a:fld>
            <a:endParaRPr lang="aa-ET"/>
          </a:p>
        </p:txBody>
      </p:sp>
      <p:sp>
        <p:nvSpPr>
          <p:cNvPr id="6" name="Footer Placeholder 5"/>
          <p:cNvSpPr>
            <a:spLocks noGrp="1"/>
          </p:cNvSpPr>
          <p:nvPr>
            <p:ph type="ftr" sz="quarter" idx="11"/>
          </p:nvPr>
        </p:nvSpPr>
        <p:spPr/>
        <p:txBody>
          <a:bodyPr/>
          <a:lstStyle/>
          <a:p>
            <a:endParaRPr lang="aa-ET"/>
          </a:p>
        </p:txBody>
      </p:sp>
      <p:sp>
        <p:nvSpPr>
          <p:cNvPr id="7" name="Slide Number Placeholder 6"/>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2067768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A2EA432-B7C7-4A56-939D-3EFB0E1B67CD}" type="datetimeFigureOut">
              <a:rPr lang="aa-ET" smtClean="0"/>
              <a:t>28/02/2026</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3365585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A2EA432-B7C7-4A56-939D-3EFB0E1B67CD}" type="datetimeFigureOut">
              <a:rPr lang="aa-ET" smtClean="0"/>
              <a:t>28/02/2026</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DEAF8AF3-213D-413B-9651-7257F63FCB13}" type="slidenum">
              <a:rPr lang="aa-ET" smtClean="0"/>
              <a:t>‹#›</a:t>
            </a:fld>
            <a:endParaRPr lang="aa-E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08893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2EA432-B7C7-4A56-939D-3EFB0E1B67CD}" type="datetimeFigureOut">
              <a:rPr lang="aa-ET" smtClean="0"/>
              <a:t>28/02/2026</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1139594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A2EA432-B7C7-4A56-939D-3EFB0E1B67CD}" type="datetimeFigureOut">
              <a:rPr lang="aa-ET" smtClean="0"/>
              <a:t>28/02/2026</a:t>
            </a:fld>
            <a:endParaRPr lang="aa-ET"/>
          </a:p>
        </p:txBody>
      </p:sp>
      <p:sp>
        <p:nvSpPr>
          <p:cNvPr id="4"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416842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A2EA432-B7C7-4A56-939D-3EFB0E1B67CD}" type="datetimeFigureOut">
              <a:rPr lang="aa-ET" smtClean="0"/>
              <a:t>28/02/2026</a:t>
            </a:fld>
            <a:endParaRPr lang="aa-ET"/>
          </a:p>
        </p:txBody>
      </p:sp>
      <p:sp>
        <p:nvSpPr>
          <p:cNvPr id="4"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4193392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EA432-B7C7-4A56-939D-3EFB0E1B67CD}" type="datetimeFigureOut">
              <a:rPr lang="aa-ET" smtClean="0"/>
              <a:t>28/02/2026</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3345307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EA432-B7C7-4A56-939D-3EFB0E1B67CD}" type="datetimeFigureOut">
              <a:rPr lang="aa-ET" smtClean="0"/>
              <a:t>28/02/2026</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8162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A2EA432-B7C7-4A56-939D-3EFB0E1B67CD}" type="datetimeFigureOut">
              <a:rPr lang="aa-ET" smtClean="0"/>
              <a:t>28/02/2026</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239177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2EA432-B7C7-4A56-939D-3EFB0E1B67CD}" type="datetimeFigureOut">
              <a:rPr lang="aa-ET" smtClean="0"/>
              <a:t>28/02/2026</a:t>
            </a:fld>
            <a:endParaRPr lang="aa-ET"/>
          </a:p>
        </p:txBody>
      </p:sp>
      <p:sp>
        <p:nvSpPr>
          <p:cNvPr id="5" name="Footer Placeholder 4"/>
          <p:cNvSpPr>
            <a:spLocks noGrp="1"/>
          </p:cNvSpPr>
          <p:nvPr>
            <p:ph type="ftr" sz="quarter" idx="11"/>
          </p:nvPr>
        </p:nvSpPr>
        <p:spPr/>
        <p:txBody>
          <a:bodyPr/>
          <a:lstStyle/>
          <a:p>
            <a:endParaRPr lang="aa-ET"/>
          </a:p>
        </p:txBody>
      </p:sp>
      <p:sp>
        <p:nvSpPr>
          <p:cNvPr id="6" name="Slide Number Placeholder 5"/>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297114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2EA432-B7C7-4A56-939D-3EFB0E1B67CD}" type="datetimeFigureOut">
              <a:rPr lang="aa-ET" smtClean="0"/>
              <a:t>28/02/2026</a:t>
            </a:fld>
            <a:endParaRPr lang="aa-ET"/>
          </a:p>
        </p:txBody>
      </p:sp>
      <p:sp>
        <p:nvSpPr>
          <p:cNvPr id="6" name="Footer Placeholder 5"/>
          <p:cNvSpPr>
            <a:spLocks noGrp="1"/>
          </p:cNvSpPr>
          <p:nvPr>
            <p:ph type="ftr" sz="quarter" idx="11"/>
          </p:nvPr>
        </p:nvSpPr>
        <p:spPr/>
        <p:txBody>
          <a:bodyPr/>
          <a:lstStyle/>
          <a:p>
            <a:endParaRPr lang="aa-ET"/>
          </a:p>
        </p:txBody>
      </p:sp>
      <p:sp>
        <p:nvSpPr>
          <p:cNvPr id="7" name="Slide Number Placeholder 6"/>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385214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2EA432-B7C7-4A56-939D-3EFB0E1B67CD}" type="datetimeFigureOut">
              <a:rPr lang="aa-ET" smtClean="0"/>
              <a:t>28/02/2026</a:t>
            </a:fld>
            <a:endParaRPr lang="aa-ET"/>
          </a:p>
        </p:txBody>
      </p:sp>
      <p:sp>
        <p:nvSpPr>
          <p:cNvPr id="8" name="Footer Placeholder 7"/>
          <p:cNvSpPr>
            <a:spLocks noGrp="1"/>
          </p:cNvSpPr>
          <p:nvPr>
            <p:ph type="ftr" sz="quarter" idx="11"/>
          </p:nvPr>
        </p:nvSpPr>
        <p:spPr/>
        <p:txBody>
          <a:bodyPr/>
          <a:lstStyle/>
          <a:p>
            <a:endParaRPr lang="aa-ET"/>
          </a:p>
        </p:txBody>
      </p:sp>
      <p:sp>
        <p:nvSpPr>
          <p:cNvPr id="9" name="Slide Number Placeholder 8"/>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262353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A2EA432-B7C7-4A56-939D-3EFB0E1B67CD}" type="datetimeFigureOut">
              <a:rPr lang="aa-ET" smtClean="0"/>
              <a:t>28/02/2026</a:t>
            </a:fld>
            <a:endParaRPr lang="aa-ET"/>
          </a:p>
        </p:txBody>
      </p:sp>
      <p:sp>
        <p:nvSpPr>
          <p:cNvPr id="5" name="Footer Placeholder 3"/>
          <p:cNvSpPr>
            <a:spLocks noGrp="1"/>
          </p:cNvSpPr>
          <p:nvPr>
            <p:ph type="ftr" sz="quarter" idx="11"/>
          </p:nvPr>
        </p:nvSpPr>
        <p:spPr/>
        <p:txBody>
          <a:bodyPr/>
          <a:lstStyle/>
          <a:p>
            <a:endParaRPr lang="aa-ET"/>
          </a:p>
        </p:txBody>
      </p:sp>
      <p:sp>
        <p:nvSpPr>
          <p:cNvPr id="6" name="Slide Number Placeholder 4"/>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274666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A2EA432-B7C7-4A56-939D-3EFB0E1B67CD}" type="datetimeFigureOut">
              <a:rPr lang="aa-ET" smtClean="0"/>
              <a:t>28/02/2026</a:t>
            </a:fld>
            <a:endParaRPr lang="aa-ET"/>
          </a:p>
        </p:txBody>
      </p:sp>
      <p:sp>
        <p:nvSpPr>
          <p:cNvPr id="5" name="Footer Placeholder 2"/>
          <p:cNvSpPr>
            <a:spLocks noGrp="1"/>
          </p:cNvSpPr>
          <p:nvPr>
            <p:ph type="ftr" sz="quarter" idx="11"/>
          </p:nvPr>
        </p:nvSpPr>
        <p:spPr/>
        <p:txBody>
          <a:bodyPr/>
          <a:lstStyle/>
          <a:p>
            <a:endParaRPr lang="aa-ET"/>
          </a:p>
        </p:txBody>
      </p:sp>
      <p:sp>
        <p:nvSpPr>
          <p:cNvPr id="6" name="Slide Number Placeholder 3"/>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259118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A2EA432-B7C7-4A56-939D-3EFB0E1B67CD}" type="datetimeFigureOut">
              <a:rPr lang="aa-ET" smtClean="0"/>
              <a:t>28/02/2026</a:t>
            </a:fld>
            <a:endParaRPr lang="aa-ET"/>
          </a:p>
        </p:txBody>
      </p:sp>
      <p:sp>
        <p:nvSpPr>
          <p:cNvPr id="5" name="Footer Placeholder 5"/>
          <p:cNvSpPr>
            <a:spLocks noGrp="1"/>
          </p:cNvSpPr>
          <p:nvPr>
            <p:ph type="ftr" sz="quarter" idx="11"/>
          </p:nvPr>
        </p:nvSpPr>
        <p:spPr/>
        <p:txBody>
          <a:bodyPr/>
          <a:lstStyle/>
          <a:p>
            <a:endParaRPr lang="aa-ET"/>
          </a:p>
        </p:txBody>
      </p:sp>
      <p:sp>
        <p:nvSpPr>
          <p:cNvPr id="6" name="Slide Number Placeholder 6"/>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14518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EA432-B7C7-4A56-939D-3EFB0E1B67CD}" type="datetimeFigureOut">
              <a:rPr lang="aa-ET" smtClean="0"/>
              <a:t>28/02/2026</a:t>
            </a:fld>
            <a:endParaRPr lang="aa-ET"/>
          </a:p>
        </p:txBody>
      </p:sp>
      <p:sp>
        <p:nvSpPr>
          <p:cNvPr id="6" name="Footer Placeholder 5"/>
          <p:cNvSpPr>
            <a:spLocks noGrp="1"/>
          </p:cNvSpPr>
          <p:nvPr>
            <p:ph type="ftr" sz="quarter" idx="11"/>
          </p:nvPr>
        </p:nvSpPr>
        <p:spPr/>
        <p:txBody>
          <a:bodyPr/>
          <a:lstStyle/>
          <a:p>
            <a:endParaRPr lang="aa-ET"/>
          </a:p>
        </p:txBody>
      </p:sp>
      <p:sp>
        <p:nvSpPr>
          <p:cNvPr id="7" name="Slide Number Placeholder 6"/>
          <p:cNvSpPr>
            <a:spLocks noGrp="1"/>
          </p:cNvSpPr>
          <p:nvPr>
            <p:ph type="sldNum" sz="quarter" idx="12"/>
          </p:nvPr>
        </p:nvSpPr>
        <p:spPr/>
        <p:txBody>
          <a:bodyPr/>
          <a:lstStyle/>
          <a:p>
            <a:fld id="{DEAF8AF3-213D-413B-9651-7257F63FCB13}" type="slidenum">
              <a:rPr lang="aa-ET" smtClean="0"/>
              <a:t>‹#›</a:t>
            </a:fld>
            <a:endParaRPr lang="aa-ET"/>
          </a:p>
        </p:txBody>
      </p:sp>
    </p:spTree>
    <p:extLst>
      <p:ext uri="{BB962C8B-B14F-4D97-AF65-F5344CB8AC3E}">
        <p14:creationId xmlns:p14="http://schemas.microsoft.com/office/powerpoint/2010/main" val="39861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A2EA432-B7C7-4A56-939D-3EFB0E1B67CD}" type="datetimeFigureOut">
              <a:rPr lang="aa-ET" smtClean="0"/>
              <a:t>28/02/2026</a:t>
            </a:fld>
            <a:endParaRPr lang="aa-E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a-E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EAF8AF3-213D-413B-9651-7257F63FCB13}" type="slidenum">
              <a:rPr lang="aa-ET" smtClean="0"/>
              <a:t>‹#›</a:t>
            </a:fld>
            <a:endParaRPr lang="aa-ET"/>
          </a:p>
        </p:txBody>
      </p:sp>
    </p:spTree>
    <p:extLst>
      <p:ext uri="{BB962C8B-B14F-4D97-AF65-F5344CB8AC3E}">
        <p14:creationId xmlns:p14="http://schemas.microsoft.com/office/powerpoint/2010/main" val="2269252584"/>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78000" y="1660649"/>
            <a:ext cx="93273866" cy="2118529"/>
          </a:xfrm>
          <a:prstGeom prst="rect">
            <a:avLst/>
          </a:prstGeom>
          <a:noFill/>
        </p:spPr>
        <p:txBody>
          <a:bodyPr wrap="square" rtlCol="0">
            <a:spAutoFit/>
          </a:bodyPr>
          <a:lstStyle/>
          <a:p>
            <a:pPr>
              <a:lnSpc>
                <a:spcPct val="150000"/>
              </a:lnSpc>
            </a:pPr>
            <a:r>
              <a:rPr lang="az-Latn-AZ" b="1" dirty="0">
                <a:latin typeface="Arial" panose="020B0604020202020204" pitchFamily="34" charset="0"/>
                <a:cs typeface="Arial" panose="020B0604020202020204" pitchFamily="34" charset="0"/>
              </a:rPr>
              <a:t>TƏRKİBİ:</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i="1" dirty="0">
                <a:latin typeface="Arial" panose="020B0604020202020204" pitchFamily="34" charset="0"/>
                <a:cs typeface="Arial" panose="020B0604020202020204" pitchFamily="34" charset="0"/>
              </a:rPr>
              <a:t>A</a:t>
            </a:r>
            <a:r>
              <a:rPr lang="az-Latn-AZ" b="1" i="1" dirty="0">
                <a:latin typeface="Arial" panose="020B0604020202020204" pitchFamily="34" charset="0"/>
                <a:cs typeface="Arial" panose="020B0604020202020204" pitchFamily="34" charset="0"/>
              </a:rPr>
              <a:t>di r</a:t>
            </a:r>
            <a:r>
              <a:rPr lang="en-US" b="1" i="1" dirty="0" err="1">
                <a:latin typeface="Arial" panose="020B0604020202020204" pitchFamily="34" charset="0"/>
                <a:cs typeface="Arial" panose="020B0604020202020204" pitchFamily="34" charset="0"/>
              </a:rPr>
              <a:t>azyana</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meyvəsi</a:t>
            </a:r>
            <a:endParaRPr lang="en-US" b="1" i="1" dirty="0">
              <a:latin typeface="Arial" panose="020B0604020202020204" pitchFamily="34" charset="0"/>
              <a:cs typeface="Arial" panose="020B0604020202020204" pitchFamily="34" charset="0"/>
            </a:endParaRPr>
          </a:p>
          <a:p>
            <a:pPr>
              <a:lnSpc>
                <a:spcPct val="150000"/>
              </a:lnSpc>
            </a:pPr>
            <a:r>
              <a:rPr lang="en-US" b="1" i="1" dirty="0">
                <a:latin typeface="Arial" panose="020B0604020202020204" pitchFamily="34" charset="0"/>
                <a:cs typeface="Arial" panose="020B0604020202020204" pitchFamily="34" charset="0"/>
              </a:rPr>
              <a:t>Gaval</a:t>
            </a:r>
            <a:r>
              <a:rPr lang="az-Latn-AZ" b="1" i="1" dirty="0">
                <a:latin typeface="Arial" panose="020B0604020202020204" pitchFamily="34" charset="0"/>
                <a:cs typeface="Arial" panose="020B0604020202020204" pitchFamily="34" charset="0"/>
              </a:rPr>
              <a:t>ı meyvəsi</a:t>
            </a:r>
          </a:p>
          <a:p>
            <a:pPr>
              <a:lnSpc>
                <a:spcPct val="150000"/>
              </a:lnSpc>
            </a:pPr>
            <a:r>
              <a:rPr lang="az-Latn-AZ" b="1" i="1" dirty="0">
                <a:latin typeface="Arial" panose="020B0604020202020204" pitchFamily="34" charset="0"/>
                <a:cs typeface="Arial" panose="020B0604020202020204" pitchFamily="34" charset="0"/>
              </a:rPr>
              <a:t>Əncir meyvəsi</a:t>
            </a:r>
          </a:p>
          <a:p>
            <a:pPr>
              <a:lnSpc>
                <a:spcPct val="150000"/>
              </a:lnSpc>
            </a:pPr>
            <a:r>
              <a:rPr lang="az-Latn-AZ" b="1" i="1" dirty="0">
                <a:latin typeface="Arial" panose="020B0604020202020204" pitchFamily="34" charset="0"/>
                <a:cs typeface="Arial" panose="020B0604020202020204" pitchFamily="34" charset="0"/>
              </a:rPr>
              <a:t>Ərik meyvəsi</a:t>
            </a:r>
            <a:endParaRPr lang="en-US" b="1" i="1" dirty="0">
              <a:latin typeface="Arial" panose="020B0604020202020204" pitchFamily="34" charset="0"/>
              <a:cs typeface="Arial" panose="020B0604020202020204" pitchFamily="34" charset="0"/>
            </a:endParaRPr>
          </a:p>
        </p:txBody>
      </p:sp>
      <p:sp>
        <p:nvSpPr>
          <p:cNvPr id="7" name="TextBox 6"/>
          <p:cNvSpPr txBox="1"/>
          <p:nvPr/>
        </p:nvSpPr>
        <p:spPr>
          <a:xfrm>
            <a:off x="3651949" y="-27993"/>
            <a:ext cx="5363969" cy="769441"/>
          </a:xfrm>
          <a:prstGeom prst="rect">
            <a:avLst/>
          </a:prstGeom>
          <a:noFill/>
        </p:spPr>
        <p:txBody>
          <a:bodyPr wrap="none" rtlCol="0">
            <a:spAutoFit/>
          </a:bodyPr>
          <a:lstStyle/>
          <a:p>
            <a:pPr algn="ctr"/>
            <a:r>
              <a:rPr lang="en-US" sz="4400" b="1" dirty="0" err="1">
                <a:latin typeface="Arial" panose="020B0604020202020204" pitchFamily="34" charset="0"/>
                <a:cs typeface="Arial" panose="020B0604020202020204" pitchFamily="34" charset="0"/>
              </a:rPr>
              <a:t>Prolaks</a:t>
            </a:r>
            <a:r>
              <a:rPr lang="en-US" sz="4400" b="1" dirty="0">
                <a:latin typeface="Arial" panose="020B0604020202020204" pitchFamily="34" charset="0"/>
                <a:cs typeface="Arial" panose="020B0604020202020204" pitchFamily="34" charset="0"/>
              </a:rPr>
              <a:t> kids</a:t>
            </a:r>
            <a:r>
              <a:rPr lang="az-Latn-AZ" sz="4400" b="1" dirty="0">
                <a:latin typeface="Arial" panose="020B0604020202020204" pitchFamily="34" charset="0"/>
                <a:cs typeface="Arial" panose="020B0604020202020204" pitchFamily="34" charset="0"/>
              </a:rPr>
              <a:t> şərbət</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DB03FA2E-331D-999F-6CC7-50B422C431E6}"/>
              </a:ext>
            </a:extLst>
          </p:cNvPr>
          <p:cNvSpPr txBox="1"/>
          <p:nvPr/>
        </p:nvSpPr>
        <p:spPr>
          <a:xfrm>
            <a:off x="23869650" y="1944017"/>
            <a:ext cx="47739300" cy="2817566"/>
          </a:xfrm>
          <a:prstGeom prst="rect">
            <a:avLst/>
          </a:prstGeom>
          <a:noFill/>
        </p:spPr>
        <p:txBody>
          <a:bodyPr wrap="square">
            <a:spAutoFit/>
          </a:bodyPr>
          <a:lstStyle/>
          <a:p>
            <a:r>
              <a:rPr lang="az-Latn-AZ" sz="1800" b="1" dirty="0">
                <a:latin typeface="Arial" panose="020B0604020202020204" pitchFamily="34" charset="0"/>
                <a:cs typeface="Arial" panose="020B0604020202020204" pitchFamily="34" charset="0"/>
              </a:rPr>
              <a:t>İSTİFADƏ QAYDASI:</a:t>
            </a:r>
          </a:p>
          <a:p>
            <a:pPr>
              <a:lnSpc>
                <a:spcPct val="150000"/>
              </a:lnSpc>
            </a:pPr>
            <a:r>
              <a:rPr lang="en-US" sz="1800" b="1" dirty="0">
                <a:latin typeface="Arial" panose="020B0604020202020204" pitchFamily="34" charset="0"/>
                <a:cs typeface="Arial" panose="020B0604020202020204" pitchFamily="34" charset="0"/>
              </a:rPr>
              <a:t>1-</a:t>
            </a:r>
            <a:r>
              <a:rPr lang="az-Latn-AZ"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3 </a:t>
            </a:r>
            <a:r>
              <a:rPr lang="en-US" sz="1800" b="1" dirty="0" err="1">
                <a:latin typeface="Arial" panose="020B0604020202020204" pitchFamily="34" charset="0"/>
                <a:cs typeface="Arial" panose="020B0604020202020204" pitchFamily="34" charset="0"/>
              </a:rPr>
              <a:t>yaş</a:t>
            </a:r>
            <a:r>
              <a:rPr lang="en-US" sz="1800" b="1" dirty="0">
                <a:latin typeface="Arial" panose="020B0604020202020204" pitchFamily="34" charset="0"/>
                <a:cs typeface="Arial" panose="020B0604020202020204" pitchFamily="34" charset="0"/>
              </a:rPr>
              <a:t>: 0,5 </a:t>
            </a:r>
            <a:r>
              <a:rPr lang="en-US" sz="1800" b="1" dirty="0" err="1">
                <a:latin typeface="Arial" panose="020B0604020202020204" pitchFamily="34" charset="0"/>
                <a:cs typeface="Arial" panose="020B0604020202020204" pitchFamily="34" charset="0"/>
              </a:rPr>
              <a:t>çay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qaşığı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gündə</a:t>
            </a:r>
            <a:r>
              <a:rPr lang="en-US" sz="1800" b="1" dirty="0">
                <a:latin typeface="Arial" panose="020B0604020202020204" pitchFamily="34" charset="0"/>
                <a:cs typeface="Arial" panose="020B0604020202020204" pitchFamily="34" charset="0"/>
              </a:rPr>
              <a:t> 2 </a:t>
            </a:r>
            <a:r>
              <a:rPr lang="en-US" sz="1800" b="1" dirty="0" err="1">
                <a:latin typeface="Arial" panose="020B0604020202020204" pitchFamily="34" charset="0"/>
                <a:cs typeface="Arial" panose="020B0604020202020204" pitchFamily="34" charset="0"/>
              </a:rPr>
              <a:t>dəfə</a:t>
            </a:r>
            <a:r>
              <a:rPr lang="en-US" sz="1800" b="1" dirty="0">
                <a:latin typeface="Arial" panose="020B0604020202020204" pitchFamily="34" charset="0"/>
                <a:cs typeface="Arial" panose="020B0604020202020204" pitchFamily="34" charset="0"/>
              </a:rPr>
              <a:t> </a:t>
            </a:r>
          </a:p>
          <a:p>
            <a:pPr>
              <a:lnSpc>
                <a:spcPct val="150000"/>
              </a:lnSpc>
            </a:pPr>
            <a:r>
              <a:rPr lang="en-US" sz="1800" b="1" dirty="0">
                <a:latin typeface="Arial" panose="020B0604020202020204" pitchFamily="34" charset="0"/>
                <a:cs typeface="Arial" panose="020B0604020202020204" pitchFamily="34" charset="0"/>
              </a:rPr>
              <a:t>3-</a:t>
            </a:r>
            <a:r>
              <a:rPr lang="az-Latn-AZ"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5 </a:t>
            </a:r>
            <a:r>
              <a:rPr lang="en-US" sz="1800" b="1" dirty="0" err="1">
                <a:latin typeface="Arial" panose="020B0604020202020204" pitchFamily="34" charset="0"/>
                <a:cs typeface="Arial" panose="020B0604020202020204" pitchFamily="34" charset="0"/>
              </a:rPr>
              <a:t>yaş</a:t>
            </a:r>
            <a:r>
              <a:rPr lang="en-US" sz="1800" b="1" dirty="0">
                <a:latin typeface="Arial" panose="020B0604020202020204" pitchFamily="34" charset="0"/>
                <a:cs typeface="Arial" panose="020B0604020202020204" pitchFamily="34" charset="0"/>
              </a:rPr>
              <a:t>: 1 </a:t>
            </a:r>
            <a:r>
              <a:rPr lang="en-US" sz="1800" b="1" dirty="0" err="1">
                <a:latin typeface="Arial" panose="020B0604020202020204" pitchFamily="34" charset="0"/>
                <a:cs typeface="Arial" panose="020B0604020202020204" pitchFamily="34" charset="0"/>
              </a:rPr>
              <a:t>çay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qaşığı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gündə</a:t>
            </a:r>
            <a:r>
              <a:rPr lang="en-US" sz="1800" b="1" dirty="0">
                <a:latin typeface="Arial" panose="020B0604020202020204" pitchFamily="34" charset="0"/>
                <a:cs typeface="Arial" panose="020B0604020202020204" pitchFamily="34" charset="0"/>
              </a:rPr>
              <a:t> 2 </a:t>
            </a:r>
            <a:r>
              <a:rPr lang="en-US" sz="1800" b="1" dirty="0" err="1">
                <a:latin typeface="Arial" panose="020B0604020202020204" pitchFamily="34" charset="0"/>
                <a:cs typeface="Arial" panose="020B0604020202020204" pitchFamily="34" charset="0"/>
              </a:rPr>
              <a:t>dəfə</a:t>
            </a:r>
            <a:r>
              <a:rPr lang="en-US" sz="1800" b="1" dirty="0">
                <a:latin typeface="Arial" panose="020B0604020202020204" pitchFamily="34" charset="0"/>
                <a:cs typeface="Arial" panose="020B0604020202020204" pitchFamily="34" charset="0"/>
              </a:rPr>
              <a:t> </a:t>
            </a:r>
          </a:p>
          <a:p>
            <a:pPr>
              <a:lnSpc>
                <a:spcPct val="150000"/>
              </a:lnSpc>
            </a:pPr>
            <a:r>
              <a:rPr lang="en-US" sz="1800" b="1" dirty="0">
                <a:latin typeface="Arial" panose="020B0604020202020204" pitchFamily="34" charset="0"/>
                <a:cs typeface="Arial" panose="020B0604020202020204" pitchFamily="34" charset="0"/>
              </a:rPr>
              <a:t>5-</a:t>
            </a:r>
            <a:r>
              <a:rPr lang="az-Latn-AZ"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7 </a:t>
            </a:r>
            <a:r>
              <a:rPr lang="en-US" sz="1800" b="1" dirty="0" err="1">
                <a:latin typeface="Arial" panose="020B0604020202020204" pitchFamily="34" charset="0"/>
                <a:cs typeface="Arial" panose="020B0604020202020204" pitchFamily="34" charset="0"/>
              </a:rPr>
              <a:t>yaş</a:t>
            </a:r>
            <a:r>
              <a:rPr lang="en-US" sz="1800" b="1" dirty="0">
                <a:latin typeface="Arial" panose="020B0604020202020204" pitchFamily="34" charset="0"/>
                <a:cs typeface="Arial" panose="020B0604020202020204" pitchFamily="34" charset="0"/>
              </a:rPr>
              <a:t>: 1 desert </a:t>
            </a:r>
            <a:r>
              <a:rPr lang="en-US" sz="1800" b="1" dirty="0" err="1">
                <a:latin typeface="Arial" panose="020B0604020202020204" pitchFamily="34" charset="0"/>
                <a:cs typeface="Arial" panose="020B0604020202020204" pitchFamily="34" charset="0"/>
              </a:rPr>
              <a:t>qaşığı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gündə</a:t>
            </a:r>
            <a:r>
              <a:rPr lang="en-US" sz="1800" b="1" dirty="0">
                <a:latin typeface="Arial" panose="020B0604020202020204" pitchFamily="34" charset="0"/>
                <a:cs typeface="Arial" panose="020B0604020202020204" pitchFamily="34" charset="0"/>
              </a:rPr>
              <a:t> 2 </a:t>
            </a:r>
            <a:r>
              <a:rPr lang="en-US" sz="1800" b="1" dirty="0" err="1">
                <a:latin typeface="Arial" panose="020B0604020202020204" pitchFamily="34" charset="0"/>
                <a:cs typeface="Arial" panose="020B0604020202020204" pitchFamily="34" charset="0"/>
              </a:rPr>
              <a:t>dəfə</a:t>
            </a:r>
            <a:r>
              <a:rPr lang="en-US" sz="1800" b="1" dirty="0">
                <a:latin typeface="Arial" panose="020B0604020202020204" pitchFamily="34" charset="0"/>
                <a:cs typeface="Arial" panose="020B0604020202020204" pitchFamily="34" charset="0"/>
              </a:rPr>
              <a:t> </a:t>
            </a:r>
          </a:p>
          <a:p>
            <a:pPr>
              <a:lnSpc>
                <a:spcPct val="150000"/>
              </a:lnSpc>
            </a:pPr>
            <a:r>
              <a:rPr lang="en-US" sz="1800" b="1" dirty="0">
                <a:latin typeface="Arial" panose="020B0604020202020204" pitchFamily="34" charset="0"/>
                <a:cs typeface="Arial" panose="020B0604020202020204" pitchFamily="34" charset="0"/>
              </a:rPr>
              <a:t>7-</a:t>
            </a:r>
            <a:r>
              <a:rPr lang="az-Latn-AZ"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12 </a:t>
            </a:r>
            <a:r>
              <a:rPr lang="en-US" sz="1800" b="1" dirty="0" err="1">
                <a:latin typeface="Arial" panose="020B0604020202020204" pitchFamily="34" charset="0"/>
                <a:cs typeface="Arial" panose="020B0604020202020204" pitchFamily="34" charset="0"/>
              </a:rPr>
              <a:t>yaş</a:t>
            </a:r>
            <a:r>
              <a:rPr lang="en-US" sz="1800" b="1" dirty="0">
                <a:latin typeface="Arial" panose="020B0604020202020204" pitchFamily="34" charset="0"/>
                <a:cs typeface="Arial" panose="020B0604020202020204" pitchFamily="34" charset="0"/>
              </a:rPr>
              <a:t>: 1xörək </a:t>
            </a:r>
            <a:r>
              <a:rPr lang="en-US" sz="1800" b="1" dirty="0" err="1">
                <a:latin typeface="Arial" panose="020B0604020202020204" pitchFamily="34" charset="0"/>
                <a:cs typeface="Arial" panose="020B0604020202020204" pitchFamily="34" charset="0"/>
              </a:rPr>
              <a:t>qaşığı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gündə</a:t>
            </a:r>
            <a:r>
              <a:rPr lang="en-US" sz="1800" b="1" dirty="0">
                <a:latin typeface="Arial" panose="020B0604020202020204" pitchFamily="34" charset="0"/>
                <a:cs typeface="Arial" panose="020B0604020202020204" pitchFamily="34" charset="0"/>
              </a:rPr>
              <a:t> 2 </a:t>
            </a:r>
            <a:r>
              <a:rPr lang="en-US" sz="1800" b="1" dirty="0" err="1">
                <a:latin typeface="Arial" panose="020B0604020202020204" pitchFamily="34" charset="0"/>
                <a:cs typeface="Arial" panose="020B0604020202020204" pitchFamily="34" charset="0"/>
              </a:rPr>
              <a:t>dəfə</a:t>
            </a:r>
            <a:endParaRPr lang="en-US" sz="1800" b="1" dirty="0">
              <a:latin typeface="Arial" panose="020B0604020202020204" pitchFamily="34" charset="0"/>
              <a:cs typeface="Arial" panose="020B0604020202020204" pitchFamily="34" charset="0"/>
            </a:endParaRPr>
          </a:p>
          <a:p>
            <a:pPr>
              <a:lnSpc>
                <a:spcPct val="150000"/>
              </a:lnSpc>
            </a:pPr>
            <a:r>
              <a:rPr lang="en-US" sz="1800" b="1" dirty="0">
                <a:latin typeface="Arial" panose="020B0604020202020204" pitchFamily="34" charset="0"/>
                <a:cs typeface="Arial" panose="020B0604020202020204" pitchFamily="34" charset="0"/>
              </a:rPr>
              <a:t>12 </a:t>
            </a:r>
            <a:r>
              <a:rPr lang="en-US" sz="1800" b="1" dirty="0" err="1">
                <a:latin typeface="Arial" panose="020B0604020202020204" pitchFamily="34" charset="0"/>
                <a:cs typeface="Arial" panose="020B0604020202020204" pitchFamily="34" charset="0"/>
              </a:rPr>
              <a:t>yaşdan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yuxarı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böyüklər</a:t>
            </a:r>
            <a:r>
              <a:rPr lang="en-US" sz="1800" b="1" dirty="0">
                <a:latin typeface="Arial" panose="020B0604020202020204" pitchFamily="34" charset="0"/>
                <a:cs typeface="Arial" panose="020B0604020202020204" pitchFamily="34" charset="0"/>
              </a:rPr>
              <a:t>: </a:t>
            </a:r>
          </a:p>
          <a:p>
            <a:pPr>
              <a:lnSpc>
                <a:spcPct val="150000"/>
              </a:lnSpc>
            </a:pPr>
            <a:r>
              <a:rPr lang="en-US" sz="1800" b="1" dirty="0">
                <a:latin typeface="Arial" panose="020B0604020202020204" pitchFamily="34" charset="0"/>
                <a:cs typeface="Arial" panose="020B0604020202020204" pitchFamily="34" charset="0"/>
              </a:rPr>
              <a:t>1-</a:t>
            </a:r>
            <a:r>
              <a:rPr lang="az-Latn-AZ"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2 </a:t>
            </a:r>
            <a:r>
              <a:rPr lang="en-US" sz="1800" b="1" dirty="0" err="1">
                <a:latin typeface="Arial" panose="020B0604020202020204" pitchFamily="34" charset="0"/>
                <a:cs typeface="Arial" panose="020B0604020202020204" pitchFamily="34" charset="0"/>
              </a:rPr>
              <a:t>xörək</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qaşığı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gündə</a:t>
            </a:r>
            <a:r>
              <a:rPr lang="en-US" sz="1800" b="1" dirty="0">
                <a:latin typeface="Arial" panose="020B0604020202020204" pitchFamily="34" charset="0"/>
                <a:cs typeface="Arial" panose="020B0604020202020204" pitchFamily="34" charset="0"/>
              </a:rPr>
              <a:t> 2 </a:t>
            </a:r>
            <a:r>
              <a:rPr lang="en-US" sz="1800" b="1" dirty="0" err="1">
                <a:latin typeface="Arial" panose="020B0604020202020204" pitchFamily="34" charset="0"/>
                <a:cs typeface="Arial" panose="020B0604020202020204" pitchFamily="34" charset="0"/>
              </a:rPr>
              <a:t>dəfə</a:t>
            </a:r>
            <a:r>
              <a:rPr lang="en-US" sz="1800" b="1" dirty="0">
                <a:latin typeface="Arial" panose="020B0604020202020204" pitchFamily="34" charset="0"/>
                <a:cs typeface="Arial" panose="020B0604020202020204" pitchFamily="34" charset="0"/>
              </a:rPr>
              <a:t> </a:t>
            </a:r>
            <a:endParaRPr lang="en-US" dirty="0"/>
          </a:p>
        </p:txBody>
      </p:sp>
      <p:pic>
        <p:nvPicPr>
          <p:cNvPr id="3" name="Picture 2" descr="A white box with pink text and black text&#10;&#10;AI-generated content may be incorrect.">
            <a:extLst>
              <a:ext uri="{FF2B5EF4-FFF2-40B4-BE49-F238E27FC236}">
                <a16:creationId xmlns:a16="http://schemas.microsoft.com/office/drawing/2014/main" xmlns="" id="{2FFCBA3F-CF85-DEAC-1CDE-C1472191C788}"/>
              </a:ext>
            </a:extLst>
          </p:cNvPr>
          <p:cNvPicPr>
            <a:picLocks noChangeAspect="1"/>
          </p:cNvPicPr>
          <p:nvPr/>
        </p:nvPicPr>
        <p:blipFill>
          <a:blip r:embed="rId2"/>
          <a:stretch>
            <a:fillRect/>
          </a:stretch>
        </p:blipFill>
        <p:spPr>
          <a:xfrm>
            <a:off x="2729865" y="0"/>
            <a:ext cx="10287000" cy="6858000"/>
          </a:xfrm>
          <a:prstGeom prst="rect">
            <a:avLst/>
          </a:prstGeom>
        </p:spPr>
      </p:pic>
    </p:spTree>
    <p:extLst>
      <p:ext uri="{BB962C8B-B14F-4D97-AF65-F5344CB8AC3E}">
        <p14:creationId xmlns:p14="http://schemas.microsoft.com/office/powerpoint/2010/main" val="395229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F16A40D-37E2-803A-DCDA-DC693D9CA6C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6ECD0BF2-6FB4-AB21-E412-3508E46CA700}"/>
              </a:ext>
            </a:extLst>
          </p:cNvPr>
          <p:cNvSpPr txBox="1"/>
          <p:nvPr/>
        </p:nvSpPr>
        <p:spPr>
          <a:xfrm>
            <a:off x="1778000" y="1660649"/>
            <a:ext cx="93273866" cy="2118529"/>
          </a:xfrm>
          <a:prstGeom prst="rect">
            <a:avLst/>
          </a:prstGeom>
          <a:noFill/>
        </p:spPr>
        <p:txBody>
          <a:bodyPr wrap="square" rtlCol="0">
            <a:spAutoFit/>
          </a:bodyPr>
          <a:lstStyle/>
          <a:p>
            <a:pPr>
              <a:lnSpc>
                <a:spcPct val="150000"/>
              </a:lnSpc>
            </a:pPr>
            <a:r>
              <a:rPr lang="en-US" b="1" dirty="0" err="1">
                <a:latin typeface="Arial" panose="020B0604020202020204" pitchFamily="34" charset="0"/>
                <a:cs typeface="Arial" panose="020B0604020202020204" pitchFamily="34" charset="0"/>
              </a:rPr>
              <a:t>Farmakoloji</a:t>
            </a:r>
            <a:r>
              <a:rPr lang="en-US" b="1" dirty="0">
                <a:latin typeface="Arial" panose="020B0604020202020204" pitchFamily="34" charset="0"/>
                <a:cs typeface="Arial" panose="020B0604020202020204" pitchFamily="34" charset="0"/>
              </a:rPr>
              <a:t> t</a:t>
            </a:r>
            <a:r>
              <a:rPr lang="az-Latn-AZ" b="1" dirty="0">
                <a:latin typeface="Arial" panose="020B0604020202020204" pitchFamily="34" charset="0"/>
                <a:cs typeface="Arial" panose="020B0604020202020204" pitchFamily="34" charset="0"/>
              </a:rPr>
              <a:t>ə</a:t>
            </a:r>
            <a:r>
              <a:rPr lang="en-US" b="1" dirty="0" err="1">
                <a:latin typeface="Arial" panose="020B0604020202020204" pitchFamily="34" charset="0"/>
                <a:cs typeface="Arial" panose="020B0604020202020204" pitchFamily="34" charset="0"/>
              </a:rPr>
              <a:t>siri</a:t>
            </a:r>
            <a:r>
              <a:rPr lang="en-US" b="1" dirty="0">
                <a:latin typeface="Arial" panose="020B0604020202020204" pitchFamily="34" charset="0"/>
                <a:cs typeface="Arial" panose="020B0604020202020204" pitchFamily="34" charset="0"/>
              </a:rPr>
              <a:t>:</a:t>
            </a:r>
          </a:p>
          <a:p>
            <a:pPr>
              <a:lnSpc>
                <a:spcPct val="150000"/>
              </a:lnSpc>
            </a:pPr>
            <a:r>
              <a:rPr lang="en-US" b="1" dirty="0" err="1">
                <a:latin typeface="Arial" panose="020B0604020202020204" pitchFamily="34" charset="0"/>
                <a:cs typeface="Arial" panose="020B0604020202020204" pitchFamily="34" charset="0"/>
              </a:rPr>
              <a:t>Laksativ</a:t>
            </a:r>
            <a:endParaRPr lang="en-US" b="1" dirty="0">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H</a:t>
            </a:r>
            <a:r>
              <a:rPr lang="az-Latn-AZ" b="1" dirty="0">
                <a:latin typeface="Arial" panose="020B0604020202020204" pitchFamily="34" charset="0"/>
                <a:cs typeface="Arial" panose="020B0604020202020204" pitchFamily="34" charset="0"/>
              </a:rPr>
              <a:t>əzmi yaxşılaşdırıcı</a:t>
            </a:r>
          </a:p>
          <a:p>
            <a:pPr>
              <a:lnSpc>
                <a:spcPct val="150000"/>
              </a:lnSpc>
            </a:pPr>
            <a:r>
              <a:rPr lang="az-Latn-AZ" b="1" dirty="0">
                <a:latin typeface="Arial" panose="020B0604020202020204" pitchFamily="34" charset="0"/>
                <a:cs typeface="Arial" panose="020B0604020202020204" pitchFamily="34" charset="0"/>
              </a:rPr>
              <a:t>Prebiotik təsirli</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i="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24DF42AC-6B51-C545-C821-EE1E7D599994}"/>
              </a:ext>
            </a:extLst>
          </p:cNvPr>
          <p:cNvSpPr txBox="1"/>
          <p:nvPr/>
        </p:nvSpPr>
        <p:spPr>
          <a:xfrm>
            <a:off x="3651949" y="-27993"/>
            <a:ext cx="5363969" cy="769441"/>
          </a:xfrm>
          <a:prstGeom prst="rect">
            <a:avLst/>
          </a:prstGeom>
          <a:noFill/>
        </p:spPr>
        <p:txBody>
          <a:bodyPr wrap="none" rtlCol="0">
            <a:spAutoFit/>
          </a:bodyPr>
          <a:lstStyle/>
          <a:p>
            <a:pPr algn="ctr"/>
            <a:r>
              <a:rPr lang="en-US" sz="4400" b="1" dirty="0" err="1">
                <a:latin typeface="Arial" panose="020B0604020202020204" pitchFamily="34" charset="0"/>
                <a:cs typeface="Arial" panose="020B0604020202020204" pitchFamily="34" charset="0"/>
              </a:rPr>
              <a:t>Prolaks</a:t>
            </a:r>
            <a:r>
              <a:rPr lang="en-US" sz="4400" b="1" dirty="0">
                <a:latin typeface="Arial" panose="020B0604020202020204" pitchFamily="34" charset="0"/>
                <a:cs typeface="Arial" panose="020B0604020202020204" pitchFamily="34" charset="0"/>
              </a:rPr>
              <a:t> kids</a:t>
            </a:r>
            <a:r>
              <a:rPr lang="az-Latn-AZ" sz="4400" b="1" dirty="0">
                <a:latin typeface="Arial" panose="020B0604020202020204" pitchFamily="34" charset="0"/>
                <a:cs typeface="Arial" panose="020B0604020202020204" pitchFamily="34" charset="0"/>
              </a:rPr>
              <a:t> şərbət</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5FC273DC-D6DC-E4E1-A29F-9DC77537D29F}"/>
              </a:ext>
            </a:extLst>
          </p:cNvPr>
          <p:cNvSpPr txBox="1"/>
          <p:nvPr/>
        </p:nvSpPr>
        <p:spPr>
          <a:xfrm>
            <a:off x="23869650" y="1944017"/>
            <a:ext cx="47739300" cy="2817566"/>
          </a:xfrm>
          <a:prstGeom prst="rect">
            <a:avLst/>
          </a:prstGeom>
          <a:noFill/>
        </p:spPr>
        <p:txBody>
          <a:bodyPr wrap="square">
            <a:spAutoFit/>
          </a:bodyPr>
          <a:lstStyle/>
          <a:p>
            <a:r>
              <a:rPr lang="az-Latn-AZ" sz="1800" b="1" dirty="0">
                <a:latin typeface="Arial" panose="020B0604020202020204" pitchFamily="34" charset="0"/>
                <a:cs typeface="Arial" panose="020B0604020202020204" pitchFamily="34" charset="0"/>
              </a:rPr>
              <a:t>İSTİFADƏ QAYDASI:</a:t>
            </a:r>
          </a:p>
          <a:p>
            <a:pPr>
              <a:lnSpc>
                <a:spcPct val="150000"/>
              </a:lnSpc>
            </a:pPr>
            <a:r>
              <a:rPr lang="en-US" sz="1800" b="1" dirty="0">
                <a:latin typeface="Arial" panose="020B0604020202020204" pitchFamily="34" charset="0"/>
                <a:cs typeface="Arial" panose="020B0604020202020204" pitchFamily="34" charset="0"/>
              </a:rPr>
              <a:t>1-</a:t>
            </a:r>
            <a:r>
              <a:rPr lang="az-Latn-AZ"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3 </a:t>
            </a:r>
            <a:r>
              <a:rPr lang="en-US" sz="1800" b="1" dirty="0" err="1">
                <a:latin typeface="Arial" panose="020B0604020202020204" pitchFamily="34" charset="0"/>
                <a:cs typeface="Arial" panose="020B0604020202020204" pitchFamily="34" charset="0"/>
              </a:rPr>
              <a:t>yaş</a:t>
            </a:r>
            <a:r>
              <a:rPr lang="en-US" sz="1800" b="1" dirty="0">
                <a:latin typeface="Arial" panose="020B0604020202020204" pitchFamily="34" charset="0"/>
                <a:cs typeface="Arial" panose="020B0604020202020204" pitchFamily="34" charset="0"/>
              </a:rPr>
              <a:t>: 0,5 </a:t>
            </a:r>
            <a:r>
              <a:rPr lang="en-US" sz="1800" b="1" dirty="0" err="1">
                <a:latin typeface="Arial" panose="020B0604020202020204" pitchFamily="34" charset="0"/>
                <a:cs typeface="Arial" panose="020B0604020202020204" pitchFamily="34" charset="0"/>
              </a:rPr>
              <a:t>çay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qaşığı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gündə</a:t>
            </a:r>
            <a:r>
              <a:rPr lang="en-US" sz="1800" b="1" dirty="0">
                <a:latin typeface="Arial" panose="020B0604020202020204" pitchFamily="34" charset="0"/>
                <a:cs typeface="Arial" panose="020B0604020202020204" pitchFamily="34" charset="0"/>
              </a:rPr>
              <a:t> 2 </a:t>
            </a:r>
            <a:r>
              <a:rPr lang="en-US" sz="1800" b="1" dirty="0" err="1">
                <a:latin typeface="Arial" panose="020B0604020202020204" pitchFamily="34" charset="0"/>
                <a:cs typeface="Arial" panose="020B0604020202020204" pitchFamily="34" charset="0"/>
              </a:rPr>
              <a:t>dəfə</a:t>
            </a:r>
            <a:r>
              <a:rPr lang="en-US" sz="1800" b="1" dirty="0">
                <a:latin typeface="Arial" panose="020B0604020202020204" pitchFamily="34" charset="0"/>
                <a:cs typeface="Arial" panose="020B0604020202020204" pitchFamily="34" charset="0"/>
              </a:rPr>
              <a:t> </a:t>
            </a:r>
          </a:p>
          <a:p>
            <a:pPr>
              <a:lnSpc>
                <a:spcPct val="150000"/>
              </a:lnSpc>
            </a:pPr>
            <a:r>
              <a:rPr lang="en-US" sz="1800" b="1" dirty="0">
                <a:latin typeface="Arial" panose="020B0604020202020204" pitchFamily="34" charset="0"/>
                <a:cs typeface="Arial" panose="020B0604020202020204" pitchFamily="34" charset="0"/>
              </a:rPr>
              <a:t>3-</a:t>
            </a:r>
            <a:r>
              <a:rPr lang="az-Latn-AZ"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5 </a:t>
            </a:r>
            <a:r>
              <a:rPr lang="en-US" sz="1800" b="1" dirty="0" err="1">
                <a:latin typeface="Arial" panose="020B0604020202020204" pitchFamily="34" charset="0"/>
                <a:cs typeface="Arial" panose="020B0604020202020204" pitchFamily="34" charset="0"/>
              </a:rPr>
              <a:t>yaş</a:t>
            </a:r>
            <a:r>
              <a:rPr lang="en-US" sz="1800" b="1" dirty="0">
                <a:latin typeface="Arial" panose="020B0604020202020204" pitchFamily="34" charset="0"/>
                <a:cs typeface="Arial" panose="020B0604020202020204" pitchFamily="34" charset="0"/>
              </a:rPr>
              <a:t>: 1 </a:t>
            </a:r>
            <a:r>
              <a:rPr lang="en-US" sz="1800" b="1" dirty="0" err="1">
                <a:latin typeface="Arial" panose="020B0604020202020204" pitchFamily="34" charset="0"/>
                <a:cs typeface="Arial" panose="020B0604020202020204" pitchFamily="34" charset="0"/>
              </a:rPr>
              <a:t>çay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qaşığı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gündə</a:t>
            </a:r>
            <a:r>
              <a:rPr lang="en-US" sz="1800" b="1" dirty="0">
                <a:latin typeface="Arial" panose="020B0604020202020204" pitchFamily="34" charset="0"/>
                <a:cs typeface="Arial" panose="020B0604020202020204" pitchFamily="34" charset="0"/>
              </a:rPr>
              <a:t> 2 </a:t>
            </a:r>
            <a:r>
              <a:rPr lang="en-US" sz="1800" b="1" dirty="0" err="1">
                <a:latin typeface="Arial" panose="020B0604020202020204" pitchFamily="34" charset="0"/>
                <a:cs typeface="Arial" panose="020B0604020202020204" pitchFamily="34" charset="0"/>
              </a:rPr>
              <a:t>dəfə</a:t>
            </a:r>
            <a:r>
              <a:rPr lang="en-US" sz="1800" b="1" dirty="0">
                <a:latin typeface="Arial" panose="020B0604020202020204" pitchFamily="34" charset="0"/>
                <a:cs typeface="Arial" panose="020B0604020202020204" pitchFamily="34" charset="0"/>
              </a:rPr>
              <a:t> </a:t>
            </a:r>
          </a:p>
          <a:p>
            <a:pPr>
              <a:lnSpc>
                <a:spcPct val="150000"/>
              </a:lnSpc>
            </a:pPr>
            <a:r>
              <a:rPr lang="en-US" sz="1800" b="1" dirty="0">
                <a:latin typeface="Arial" panose="020B0604020202020204" pitchFamily="34" charset="0"/>
                <a:cs typeface="Arial" panose="020B0604020202020204" pitchFamily="34" charset="0"/>
              </a:rPr>
              <a:t>5-</a:t>
            </a:r>
            <a:r>
              <a:rPr lang="az-Latn-AZ"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7 </a:t>
            </a:r>
            <a:r>
              <a:rPr lang="en-US" sz="1800" b="1" dirty="0" err="1">
                <a:latin typeface="Arial" panose="020B0604020202020204" pitchFamily="34" charset="0"/>
                <a:cs typeface="Arial" panose="020B0604020202020204" pitchFamily="34" charset="0"/>
              </a:rPr>
              <a:t>yaş</a:t>
            </a:r>
            <a:r>
              <a:rPr lang="en-US" sz="1800" b="1" dirty="0">
                <a:latin typeface="Arial" panose="020B0604020202020204" pitchFamily="34" charset="0"/>
                <a:cs typeface="Arial" panose="020B0604020202020204" pitchFamily="34" charset="0"/>
              </a:rPr>
              <a:t>: 1 desert </a:t>
            </a:r>
            <a:r>
              <a:rPr lang="en-US" sz="1800" b="1" dirty="0" err="1">
                <a:latin typeface="Arial" panose="020B0604020202020204" pitchFamily="34" charset="0"/>
                <a:cs typeface="Arial" panose="020B0604020202020204" pitchFamily="34" charset="0"/>
              </a:rPr>
              <a:t>qaşığı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gündə</a:t>
            </a:r>
            <a:r>
              <a:rPr lang="en-US" sz="1800" b="1" dirty="0">
                <a:latin typeface="Arial" panose="020B0604020202020204" pitchFamily="34" charset="0"/>
                <a:cs typeface="Arial" panose="020B0604020202020204" pitchFamily="34" charset="0"/>
              </a:rPr>
              <a:t> 2 </a:t>
            </a:r>
            <a:r>
              <a:rPr lang="en-US" sz="1800" b="1" dirty="0" err="1">
                <a:latin typeface="Arial" panose="020B0604020202020204" pitchFamily="34" charset="0"/>
                <a:cs typeface="Arial" panose="020B0604020202020204" pitchFamily="34" charset="0"/>
              </a:rPr>
              <a:t>dəfə</a:t>
            </a:r>
            <a:r>
              <a:rPr lang="en-US" sz="1800" b="1" dirty="0">
                <a:latin typeface="Arial" panose="020B0604020202020204" pitchFamily="34" charset="0"/>
                <a:cs typeface="Arial" panose="020B0604020202020204" pitchFamily="34" charset="0"/>
              </a:rPr>
              <a:t> </a:t>
            </a:r>
          </a:p>
          <a:p>
            <a:pPr>
              <a:lnSpc>
                <a:spcPct val="150000"/>
              </a:lnSpc>
            </a:pPr>
            <a:r>
              <a:rPr lang="en-US" sz="1800" b="1" dirty="0">
                <a:latin typeface="Arial" panose="020B0604020202020204" pitchFamily="34" charset="0"/>
                <a:cs typeface="Arial" panose="020B0604020202020204" pitchFamily="34" charset="0"/>
              </a:rPr>
              <a:t>7-</a:t>
            </a:r>
            <a:r>
              <a:rPr lang="az-Latn-AZ"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12 </a:t>
            </a:r>
            <a:r>
              <a:rPr lang="en-US" sz="1800" b="1" dirty="0" err="1">
                <a:latin typeface="Arial" panose="020B0604020202020204" pitchFamily="34" charset="0"/>
                <a:cs typeface="Arial" panose="020B0604020202020204" pitchFamily="34" charset="0"/>
              </a:rPr>
              <a:t>yaş</a:t>
            </a:r>
            <a:r>
              <a:rPr lang="en-US" sz="1800" b="1" dirty="0">
                <a:latin typeface="Arial" panose="020B0604020202020204" pitchFamily="34" charset="0"/>
                <a:cs typeface="Arial" panose="020B0604020202020204" pitchFamily="34" charset="0"/>
              </a:rPr>
              <a:t>: 1xörək </a:t>
            </a:r>
            <a:r>
              <a:rPr lang="en-US" sz="1800" b="1" dirty="0" err="1">
                <a:latin typeface="Arial" panose="020B0604020202020204" pitchFamily="34" charset="0"/>
                <a:cs typeface="Arial" panose="020B0604020202020204" pitchFamily="34" charset="0"/>
              </a:rPr>
              <a:t>qaşığı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gündə</a:t>
            </a:r>
            <a:r>
              <a:rPr lang="en-US" sz="1800" b="1" dirty="0">
                <a:latin typeface="Arial" panose="020B0604020202020204" pitchFamily="34" charset="0"/>
                <a:cs typeface="Arial" panose="020B0604020202020204" pitchFamily="34" charset="0"/>
              </a:rPr>
              <a:t> 2 </a:t>
            </a:r>
            <a:r>
              <a:rPr lang="en-US" sz="1800" b="1" dirty="0" err="1">
                <a:latin typeface="Arial" panose="020B0604020202020204" pitchFamily="34" charset="0"/>
                <a:cs typeface="Arial" panose="020B0604020202020204" pitchFamily="34" charset="0"/>
              </a:rPr>
              <a:t>dəfə</a:t>
            </a:r>
            <a:endParaRPr lang="en-US" sz="1800" b="1" dirty="0">
              <a:latin typeface="Arial" panose="020B0604020202020204" pitchFamily="34" charset="0"/>
              <a:cs typeface="Arial" panose="020B0604020202020204" pitchFamily="34" charset="0"/>
            </a:endParaRPr>
          </a:p>
          <a:p>
            <a:pPr>
              <a:lnSpc>
                <a:spcPct val="150000"/>
              </a:lnSpc>
            </a:pPr>
            <a:r>
              <a:rPr lang="en-US" sz="1800" b="1" dirty="0">
                <a:latin typeface="Arial" panose="020B0604020202020204" pitchFamily="34" charset="0"/>
                <a:cs typeface="Arial" panose="020B0604020202020204" pitchFamily="34" charset="0"/>
              </a:rPr>
              <a:t>12 </a:t>
            </a:r>
            <a:r>
              <a:rPr lang="en-US" sz="1800" b="1" dirty="0" err="1">
                <a:latin typeface="Arial" panose="020B0604020202020204" pitchFamily="34" charset="0"/>
                <a:cs typeface="Arial" panose="020B0604020202020204" pitchFamily="34" charset="0"/>
              </a:rPr>
              <a:t>yaşdan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yuxarı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böyüklər</a:t>
            </a:r>
            <a:r>
              <a:rPr lang="en-US" sz="1800" b="1" dirty="0">
                <a:latin typeface="Arial" panose="020B0604020202020204" pitchFamily="34" charset="0"/>
                <a:cs typeface="Arial" panose="020B0604020202020204" pitchFamily="34" charset="0"/>
              </a:rPr>
              <a:t>: </a:t>
            </a:r>
          </a:p>
          <a:p>
            <a:pPr>
              <a:lnSpc>
                <a:spcPct val="150000"/>
              </a:lnSpc>
            </a:pPr>
            <a:r>
              <a:rPr lang="en-US" sz="1800" b="1" dirty="0">
                <a:latin typeface="Arial" panose="020B0604020202020204" pitchFamily="34" charset="0"/>
                <a:cs typeface="Arial" panose="020B0604020202020204" pitchFamily="34" charset="0"/>
              </a:rPr>
              <a:t>1-</a:t>
            </a:r>
            <a:r>
              <a:rPr lang="az-Latn-AZ"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2 </a:t>
            </a:r>
            <a:r>
              <a:rPr lang="en-US" sz="1800" b="1" dirty="0" err="1">
                <a:latin typeface="Arial" panose="020B0604020202020204" pitchFamily="34" charset="0"/>
                <a:cs typeface="Arial" panose="020B0604020202020204" pitchFamily="34" charset="0"/>
              </a:rPr>
              <a:t>xörək</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qaşığı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gündə</a:t>
            </a:r>
            <a:r>
              <a:rPr lang="en-US" sz="1800" b="1" dirty="0">
                <a:latin typeface="Arial" panose="020B0604020202020204" pitchFamily="34" charset="0"/>
                <a:cs typeface="Arial" panose="020B0604020202020204" pitchFamily="34" charset="0"/>
              </a:rPr>
              <a:t> 2 </a:t>
            </a:r>
            <a:r>
              <a:rPr lang="en-US" sz="1800" b="1" dirty="0" err="1">
                <a:latin typeface="Arial" panose="020B0604020202020204" pitchFamily="34" charset="0"/>
                <a:cs typeface="Arial" panose="020B0604020202020204" pitchFamily="34" charset="0"/>
              </a:rPr>
              <a:t>dəfə</a:t>
            </a:r>
            <a:r>
              <a:rPr lang="en-US" sz="1800" b="1" dirty="0">
                <a:latin typeface="Arial" panose="020B0604020202020204" pitchFamily="34" charset="0"/>
                <a:cs typeface="Arial" panose="020B0604020202020204" pitchFamily="34" charset="0"/>
              </a:rPr>
              <a:t> </a:t>
            </a:r>
            <a:endParaRPr lang="en-US" dirty="0"/>
          </a:p>
        </p:txBody>
      </p:sp>
      <p:pic>
        <p:nvPicPr>
          <p:cNvPr id="3" name="Picture 2" descr="A white box with pink text and black text&#10;&#10;AI-generated content may be incorrect.">
            <a:extLst>
              <a:ext uri="{FF2B5EF4-FFF2-40B4-BE49-F238E27FC236}">
                <a16:creationId xmlns:a16="http://schemas.microsoft.com/office/drawing/2014/main" xmlns="" id="{7A54D3BD-7834-F2F3-B764-304430ECA68B}"/>
              </a:ext>
            </a:extLst>
          </p:cNvPr>
          <p:cNvPicPr>
            <a:picLocks noChangeAspect="1"/>
          </p:cNvPicPr>
          <p:nvPr/>
        </p:nvPicPr>
        <p:blipFill>
          <a:blip r:embed="rId2"/>
          <a:stretch>
            <a:fillRect/>
          </a:stretch>
        </p:blipFill>
        <p:spPr>
          <a:xfrm>
            <a:off x="8740587" y="0"/>
            <a:ext cx="4222489" cy="6858000"/>
          </a:xfrm>
          <a:prstGeom prst="rect">
            <a:avLst/>
          </a:prstGeom>
        </p:spPr>
      </p:pic>
    </p:spTree>
    <p:extLst>
      <p:ext uri="{BB962C8B-B14F-4D97-AF65-F5344CB8AC3E}">
        <p14:creationId xmlns:p14="http://schemas.microsoft.com/office/powerpoint/2010/main" val="51688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1A5EAB-02D5-EF28-F45B-2E55A3FF112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xmlns="" id="{D959A704-ECF4-7D21-3DD0-5615C4A7E546}"/>
              </a:ext>
            </a:extLst>
          </p:cNvPr>
          <p:cNvSpPr txBox="1"/>
          <p:nvPr/>
        </p:nvSpPr>
        <p:spPr>
          <a:xfrm>
            <a:off x="3651949" y="-27993"/>
            <a:ext cx="5363969" cy="769441"/>
          </a:xfrm>
          <a:prstGeom prst="rect">
            <a:avLst/>
          </a:prstGeom>
          <a:noFill/>
        </p:spPr>
        <p:txBody>
          <a:bodyPr wrap="none" rtlCol="0">
            <a:spAutoFit/>
          </a:bodyPr>
          <a:lstStyle/>
          <a:p>
            <a:pPr algn="ctr"/>
            <a:r>
              <a:rPr lang="en-US" sz="4400" b="1" dirty="0" err="1">
                <a:latin typeface="Arial" panose="020B0604020202020204" pitchFamily="34" charset="0"/>
                <a:cs typeface="Arial" panose="020B0604020202020204" pitchFamily="34" charset="0"/>
              </a:rPr>
              <a:t>Prolaks</a:t>
            </a:r>
            <a:r>
              <a:rPr lang="en-US" sz="4400" b="1" dirty="0">
                <a:latin typeface="Arial" panose="020B0604020202020204" pitchFamily="34" charset="0"/>
                <a:cs typeface="Arial" panose="020B0604020202020204" pitchFamily="34" charset="0"/>
              </a:rPr>
              <a:t> kids</a:t>
            </a:r>
            <a:r>
              <a:rPr lang="az-Latn-AZ" sz="4400" b="1" dirty="0">
                <a:latin typeface="Arial" panose="020B0604020202020204" pitchFamily="34" charset="0"/>
                <a:cs typeface="Arial" panose="020B0604020202020204" pitchFamily="34" charset="0"/>
              </a:rPr>
              <a:t> şərbət</a:t>
            </a:r>
            <a:endParaRPr lang="en-US" sz="44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E8C46DA-21D6-E7BB-8429-FB4E0D29ABE1}"/>
              </a:ext>
            </a:extLst>
          </p:cNvPr>
          <p:cNvSpPr txBox="1"/>
          <p:nvPr/>
        </p:nvSpPr>
        <p:spPr>
          <a:xfrm>
            <a:off x="1721224" y="775418"/>
            <a:ext cx="6015317" cy="2877711"/>
          </a:xfrm>
          <a:prstGeom prst="rect">
            <a:avLst/>
          </a:prstGeom>
          <a:noFill/>
        </p:spPr>
        <p:txBody>
          <a:bodyPr wrap="square" rtlCol="0">
            <a:spAutoFit/>
          </a:bodyPr>
          <a:lstStyle/>
          <a:p>
            <a:pPr>
              <a:lnSpc>
                <a:spcPct val="150000"/>
              </a:lnSpc>
            </a:pPr>
            <a:r>
              <a:rPr lang="az-Latn-AZ" b="1" dirty="0">
                <a:latin typeface="Arial" panose="020B0604020202020204" pitchFamily="34" charset="0"/>
                <a:cs typeface="Arial" panose="020B0604020202020204" pitchFamily="34" charset="0"/>
              </a:rPr>
              <a:t>İSTİFADƏSİNƏ GÖSTƏRİŞ:</a:t>
            </a:r>
          </a:p>
          <a:p>
            <a:pPr marL="285750" indent="-285750">
              <a:lnSpc>
                <a:spcPct val="150000"/>
              </a:lnSpc>
              <a:buFont typeface="Arial" panose="020B0604020202020204" pitchFamily="34" charset="0"/>
              <a:buChar char="•"/>
            </a:pPr>
            <a:r>
              <a:rPr lang="az-Latn-AZ" sz="1600" b="1" dirty="0">
                <a:latin typeface="Arial" panose="020B0604020202020204" pitchFamily="34" charset="0"/>
                <a:cs typeface="Arial" panose="020B0604020202020204" pitchFamily="34" charset="0"/>
              </a:rPr>
              <a:t>Qəbizlik( kolit</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disbakterioz,qidalanma</a:t>
            </a:r>
            <a:r>
              <a:rPr lang="en-US" sz="1600" b="1" dirty="0">
                <a:latin typeface="Arial" panose="020B0604020202020204" pitchFamily="34" charset="0"/>
                <a:cs typeface="Arial" panose="020B0604020202020204" pitchFamily="34" charset="0"/>
              </a:rPr>
              <a:t> v</a:t>
            </a:r>
            <a:r>
              <a:rPr lang="az-Latn-AZ" sz="1600" b="1" dirty="0">
                <a:latin typeface="Arial" panose="020B0604020202020204" pitchFamily="34" charset="0"/>
                <a:cs typeface="Arial" panose="020B0604020202020204" pitchFamily="34" charset="0"/>
              </a:rPr>
              <a:t>ə s</a:t>
            </a:r>
            <a:r>
              <a:rPr lang="en-US" sz="1600" b="1" dirty="0">
                <a:latin typeface="Arial" panose="020B0604020202020204" pitchFamily="34" charset="0"/>
                <a:cs typeface="Arial" panose="020B0604020202020204" pitchFamily="34" charset="0"/>
              </a:rPr>
              <a:t>. </a:t>
            </a:r>
            <a:r>
              <a:rPr lang="az-Latn-AZ" sz="1600" b="1" dirty="0">
                <a:latin typeface="Arial" panose="020B0604020202020204" pitchFamily="34" charset="0"/>
                <a:cs typeface="Arial" panose="020B0604020202020204" pitchFamily="34" charset="0"/>
              </a:rPr>
              <a:t>səbəbdən qaynaqlanan)</a:t>
            </a:r>
          </a:p>
          <a:p>
            <a:pPr marL="285750" indent="-285750">
              <a:lnSpc>
                <a:spcPct val="150000"/>
              </a:lnSpc>
              <a:buFont typeface="Arial" panose="020B0604020202020204" pitchFamily="34" charset="0"/>
              <a:buChar char="•"/>
            </a:pPr>
            <a:r>
              <a:rPr lang="az-Latn-AZ" sz="1600" b="1" dirty="0">
                <a:latin typeface="Arial" panose="020B0604020202020204" pitchFamily="34" charset="0"/>
                <a:cs typeface="Arial" panose="020B0604020202020204" pitchFamily="34" charset="0"/>
              </a:rPr>
              <a:t>Qəbizliklə müşayiət olunan xəstəliklər</a:t>
            </a:r>
          </a:p>
          <a:p>
            <a:pPr marL="285750" indent="-285750">
              <a:lnSpc>
                <a:spcPct val="150000"/>
              </a:lnSpc>
              <a:buFont typeface="Arial" panose="020B0604020202020204" pitchFamily="34" charset="0"/>
              <a:buChar char="•"/>
            </a:pPr>
            <a:r>
              <a:rPr lang="az-Latn-AZ" sz="1600" b="1" dirty="0">
                <a:latin typeface="Arial" panose="020B0604020202020204" pitchFamily="34" charset="0"/>
                <a:cs typeface="Arial" panose="020B0604020202020204" pitchFamily="34" charset="0"/>
              </a:rPr>
              <a:t>Qəbizliyin profilaktikası</a:t>
            </a:r>
          </a:p>
          <a:p>
            <a:pPr marL="285750" indent="-285750">
              <a:lnSpc>
                <a:spcPct val="150000"/>
              </a:lnSpc>
              <a:buFont typeface="Arial" panose="020B0604020202020204" pitchFamily="34" charset="0"/>
              <a:buChar char="•"/>
            </a:pPr>
            <a:r>
              <a:rPr lang="az-Latn-AZ" sz="1400" b="1" dirty="0">
                <a:latin typeface="Arial" panose="020B0604020202020204" pitchFamily="34" charset="0"/>
                <a:cs typeface="Arial" panose="020B0604020202020204" pitchFamily="34" charset="0"/>
              </a:rPr>
              <a:t>Qurd xəstəlikləri müalicəsi zamanı</a:t>
            </a:r>
          </a:p>
          <a:p>
            <a:pPr marL="285750" indent="-285750">
              <a:lnSpc>
                <a:spcPct val="150000"/>
              </a:lnSpc>
              <a:buFont typeface="Arial" panose="020B0604020202020204" pitchFamily="34" charset="0"/>
              <a:buChar char="•"/>
            </a:pPr>
            <a:endParaRPr lang="az-Latn-AZ" sz="1400" b="1" dirty="0">
              <a:latin typeface="Arial" panose="020B0604020202020204" pitchFamily="34" charset="0"/>
              <a:cs typeface="Arial" panose="020B0604020202020204" pitchFamily="34" charset="0"/>
            </a:endParaRPr>
          </a:p>
          <a:p>
            <a:endParaRPr lang="az-Latn-AZ" sz="1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E2F82C1C-AFF0-8659-761D-359B6A0DCA2E}"/>
              </a:ext>
            </a:extLst>
          </p:cNvPr>
          <p:cNvSpPr txBox="1"/>
          <p:nvPr/>
        </p:nvSpPr>
        <p:spPr>
          <a:xfrm>
            <a:off x="23869650" y="1944017"/>
            <a:ext cx="47739300" cy="2817566"/>
          </a:xfrm>
          <a:prstGeom prst="rect">
            <a:avLst/>
          </a:prstGeom>
          <a:noFill/>
        </p:spPr>
        <p:txBody>
          <a:bodyPr wrap="square">
            <a:spAutoFit/>
          </a:bodyPr>
          <a:lstStyle/>
          <a:p>
            <a:r>
              <a:rPr lang="az-Latn-AZ" sz="1800" b="1" dirty="0">
                <a:latin typeface="Arial" panose="020B0604020202020204" pitchFamily="34" charset="0"/>
                <a:cs typeface="Arial" panose="020B0604020202020204" pitchFamily="34" charset="0"/>
              </a:rPr>
              <a:t>İSTİFADƏ QAYDASI:</a:t>
            </a:r>
          </a:p>
          <a:p>
            <a:pPr>
              <a:lnSpc>
                <a:spcPct val="150000"/>
              </a:lnSpc>
            </a:pPr>
            <a:r>
              <a:rPr lang="en-US" sz="1800" b="1" dirty="0">
                <a:latin typeface="Arial" panose="020B0604020202020204" pitchFamily="34" charset="0"/>
                <a:cs typeface="Arial" panose="020B0604020202020204" pitchFamily="34" charset="0"/>
              </a:rPr>
              <a:t>1-</a:t>
            </a:r>
            <a:r>
              <a:rPr lang="az-Latn-AZ"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3 </a:t>
            </a:r>
            <a:r>
              <a:rPr lang="en-US" sz="1800" b="1" dirty="0" err="1">
                <a:latin typeface="Arial" panose="020B0604020202020204" pitchFamily="34" charset="0"/>
                <a:cs typeface="Arial" panose="020B0604020202020204" pitchFamily="34" charset="0"/>
              </a:rPr>
              <a:t>yaş</a:t>
            </a:r>
            <a:r>
              <a:rPr lang="en-US" sz="1800" b="1" dirty="0">
                <a:latin typeface="Arial" panose="020B0604020202020204" pitchFamily="34" charset="0"/>
                <a:cs typeface="Arial" panose="020B0604020202020204" pitchFamily="34" charset="0"/>
              </a:rPr>
              <a:t>: 0,5 </a:t>
            </a:r>
            <a:r>
              <a:rPr lang="en-US" sz="1800" b="1" dirty="0" err="1">
                <a:latin typeface="Arial" panose="020B0604020202020204" pitchFamily="34" charset="0"/>
                <a:cs typeface="Arial" panose="020B0604020202020204" pitchFamily="34" charset="0"/>
              </a:rPr>
              <a:t>çay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qaşığı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gündə</a:t>
            </a:r>
            <a:r>
              <a:rPr lang="en-US" sz="1800" b="1" dirty="0">
                <a:latin typeface="Arial" panose="020B0604020202020204" pitchFamily="34" charset="0"/>
                <a:cs typeface="Arial" panose="020B0604020202020204" pitchFamily="34" charset="0"/>
              </a:rPr>
              <a:t> 2 </a:t>
            </a:r>
            <a:r>
              <a:rPr lang="en-US" sz="1800" b="1" dirty="0" err="1">
                <a:latin typeface="Arial" panose="020B0604020202020204" pitchFamily="34" charset="0"/>
                <a:cs typeface="Arial" panose="020B0604020202020204" pitchFamily="34" charset="0"/>
              </a:rPr>
              <a:t>dəfə</a:t>
            </a:r>
            <a:r>
              <a:rPr lang="en-US" sz="1800" b="1" dirty="0">
                <a:latin typeface="Arial" panose="020B0604020202020204" pitchFamily="34" charset="0"/>
                <a:cs typeface="Arial" panose="020B0604020202020204" pitchFamily="34" charset="0"/>
              </a:rPr>
              <a:t> </a:t>
            </a:r>
          </a:p>
          <a:p>
            <a:pPr>
              <a:lnSpc>
                <a:spcPct val="150000"/>
              </a:lnSpc>
            </a:pPr>
            <a:r>
              <a:rPr lang="en-US" sz="1800" b="1" dirty="0">
                <a:latin typeface="Arial" panose="020B0604020202020204" pitchFamily="34" charset="0"/>
                <a:cs typeface="Arial" panose="020B0604020202020204" pitchFamily="34" charset="0"/>
              </a:rPr>
              <a:t>3-</a:t>
            </a:r>
            <a:r>
              <a:rPr lang="az-Latn-AZ"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5 </a:t>
            </a:r>
            <a:r>
              <a:rPr lang="en-US" sz="1800" b="1" dirty="0" err="1">
                <a:latin typeface="Arial" panose="020B0604020202020204" pitchFamily="34" charset="0"/>
                <a:cs typeface="Arial" panose="020B0604020202020204" pitchFamily="34" charset="0"/>
              </a:rPr>
              <a:t>yaş</a:t>
            </a:r>
            <a:r>
              <a:rPr lang="en-US" sz="1800" b="1" dirty="0">
                <a:latin typeface="Arial" panose="020B0604020202020204" pitchFamily="34" charset="0"/>
                <a:cs typeface="Arial" panose="020B0604020202020204" pitchFamily="34" charset="0"/>
              </a:rPr>
              <a:t>: 1 </a:t>
            </a:r>
            <a:r>
              <a:rPr lang="en-US" sz="1800" b="1" dirty="0" err="1">
                <a:latin typeface="Arial" panose="020B0604020202020204" pitchFamily="34" charset="0"/>
                <a:cs typeface="Arial" panose="020B0604020202020204" pitchFamily="34" charset="0"/>
              </a:rPr>
              <a:t>çay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qaşığı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gündə</a:t>
            </a:r>
            <a:r>
              <a:rPr lang="en-US" sz="1800" b="1" dirty="0">
                <a:latin typeface="Arial" panose="020B0604020202020204" pitchFamily="34" charset="0"/>
                <a:cs typeface="Arial" panose="020B0604020202020204" pitchFamily="34" charset="0"/>
              </a:rPr>
              <a:t> 2 </a:t>
            </a:r>
            <a:r>
              <a:rPr lang="en-US" sz="1800" b="1" dirty="0" err="1">
                <a:latin typeface="Arial" panose="020B0604020202020204" pitchFamily="34" charset="0"/>
                <a:cs typeface="Arial" panose="020B0604020202020204" pitchFamily="34" charset="0"/>
              </a:rPr>
              <a:t>dəfə</a:t>
            </a:r>
            <a:r>
              <a:rPr lang="en-US" sz="1800" b="1" dirty="0">
                <a:latin typeface="Arial" panose="020B0604020202020204" pitchFamily="34" charset="0"/>
                <a:cs typeface="Arial" panose="020B0604020202020204" pitchFamily="34" charset="0"/>
              </a:rPr>
              <a:t> </a:t>
            </a:r>
          </a:p>
          <a:p>
            <a:pPr>
              <a:lnSpc>
                <a:spcPct val="150000"/>
              </a:lnSpc>
            </a:pPr>
            <a:r>
              <a:rPr lang="en-US" sz="1800" b="1" dirty="0">
                <a:latin typeface="Arial" panose="020B0604020202020204" pitchFamily="34" charset="0"/>
                <a:cs typeface="Arial" panose="020B0604020202020204" pitchFamily="34" charset="0"/>
              </a:rPr>
              <a:t>5-</a:t>
            </a:r>
            <a:r>
              <a:rPr lang="az-Latn-AZ"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7 </a:t>
            </a:r>
            <a:r>
              <a:rPr lang="en-US" sz="1800" b="1" dirty="0" err="1">
                <a:latin typeface="Arial" panose="020B0604020202020204" pitchFamily="34" charset="0"/>
                <a:cs typeface="Arial" panose="020B0604020202020204" pitchFamily="34" charset="0"/>
              </a:rPr>
              <a:t>yaş</a:t>
            </a:r>
            <a:r>
              <a:rPr lang="en-US" sz="1800" b="1" dirty="0">
                <a:latin typeface="Arial" panose="020B0604020202020204" pitchFamily="34" charset="0"/>
                <a:cs typeface="Arial" panose="020B0604020202020204" pitchFamily="34" charset="0"/>
              </a:rPr>
              <a:t>: 1 desert </a:t>
            </a:r>
            <a:r>
              <a:rPr lang="en-US" sz="1800" b="1" dirty="0" err="1">
                <a:latin typeface="Arial" panose="020B0604020202020204" pitchFamily="34" charset="0"/>
                <a:cs typeface="Arial" panose="020B0604020202020204" pitchFamily="34" charset="0"/>
              </a:rPr>
              <a:t>qaşığı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gündə</a:t>
            </a:r>
            <a:r>
              <a:rPr lang="en-US" sz="1800" b="1" dirty="0">
                <a:latin typeface="Arial" panose="020B0604020202020204" pitchFamily="34" charset="0"/>
                <a:cs typeface="Arial" panose="020B0604020202020204" pitchFamily="34" charset="0"/>
              </a:rPr>
              <a:t> 2 </a:t>
            </a:r>
            <a:r>
              <a:rPr lang="en-US" sz="1800" b="1" dirty="0" err="1">
                <a:latin typeface="Arial" panose="020B0604020202020204" pitchFamily="34" charset="0"/>
                <a:cs typeface="Arial" panose="020B0604020202020204" pitchFamily="34" charset="0"/>
              </a:rPr>
              <a:t>dəfə</a:t>
            </a:r>
            <a:r>
              <a:rPr lang="en-US" sz="1800" b="1" dirty="0">
                <a:latin typeface="Arial" panose="020B0604020202020204" pitchFamily="34" charset="0"/>
                <a:cs typeface="Arial" panose="020B0604020202020204" pitchFamily="34" charset="0"/>
              </a:rPr>
              <a:t> </a:t>
            </a:r>
          </a:p>
          <a:p>
            <a:pPr>
              <a:lnSpc>
                <a:spcPct val="150000"/>
              </a:lnSpc>
            </a:pPr>
            <a:r>
              <a:rPr lang="en-US" sz="1800" b="1" dirty="0">
                <a:latin typeface="Arial" panose="020B0604020202020204" pitchFamily="34" charset="0"/>
                <a:cs typeface="Arial" panose="020B0604020202020204" pitchFamily="34" charset="0"/>
              </a:rPr>
              <a:t>7-</a:t>
            </a:r>
            <a:r>
              <a:rPr lang="az-Latn-AZ"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12 </a:t>
            </a:r>
            <a:r>
              <a:rPr lang="en-US" sz="1800" b="1" dirty="0" err="1">
                <a:latin typeface="Arial" panose="020B0604020202020204" pitchFamily="34" charset="0"/>
                <a:cs typeface="Arial" panose="020B0604020202020204" pitchFamily="34" charset="0"/>
              </a:rPr>
              <a:t>yaş</a:t>
            </a:r>
            <a:r>
              <a:rPr lang="en-US" sz="1800" b="1" dirty="0">
                <a:latin typeface="Arial" panose="020B0604020202020204" pitchFamily="34" charset="0"/>
                <a:cs typeface="Arial" panose="020B0604020202020204" pitchFamily="34" charset="0"/>
              </a:rPr>
              <a:t>: 1xörək </a:t>
            </a:r>
            <a:r>
              <a:rPr lang="en-US" sz="1800" b="1" dirty="0" err="1">
                <a:latin typeface="Arial" panose="020B0604020202020204" pitchFamily="34" charset="0"/>
                <a:cs typeface="Arial" panose="020B0604020202020204" pitchFamily="34" charset="0"/>
              </a:rPr>
              <a:t>qaşığı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gündə</a:t>
            </a:r>
            <a:r>
              <a:rPr lang="en-US" sz="1800" b="1" dirty="0">
                <a:latin typeface="Arial" panose="020B0604020202020204" pitchFamily="34" charset="0"/>
                <a:cs typeface="Arial" panose="020B0604020202020204" pitchFamily="34" charset="0"/>
              </a:rPr>
              <a:t> 2 </a:t>
            </a:r>
            <a:r>
              <a:rPr lang="en-US" sz="1800" b="1" dirty="0" err="1">
                <a:latin typeface="Arial" panose="020B0604020202020204" pitchFamily="34" charset="0"/>
                <a:cs typeface="Arial" panose="020B0604020202020204" pitchFamily="34" charset="0"/>
              </a:rPr>
              <a:t>dəfə</a:t>
            </a:r>
            <a:endParaRPr lang="en-US" sz="1800" b="1" dirty="0">
              <a:latin typeface="Arial" panose="020B0604020202020204" pitchFamily="34" charset="0"/>
              <a:cs typeface="Arial" panose="020B0604020202020204" pitchFamily="34" charset="0"/>
            </a:endParaRPr>
          </a:p>
          <a:p>
            <a:pPr>
              <a:lnSpc>
                <a:spcPct val="150000"/>
              </a:lnSpc>
            </a:pPr>
            <a:r>
              <a:rPr lang="en-US" sz="1800" b="1" dirty="0">
                <a:latin typeface="Arial" panose="020B0604020202020204" pitchFamily="34" charset="0"/>
                <a:cs typeface="Arial" panose="020B0604020202020204" pitchFamily="34" charset="0"/>
              </a:rPr>
              <a:t>12 </a:t>
            </a:r>
            <a:r>
              <a:rPr lang="en-US" sz="1800" b="1" dirty="0" err="1">
                <a:latin typeface="Arial" panose="020B0604020202020204" pitchFamily="34" charset="0"/>
                <a:cs typeface="Arial" panose="020B0604020202020204" pitchFamily="34" charset="0"/>
              </a:rPr>
              <a:t>yaşdan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yuxarı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böyüklər</a:t>
            </a:r>
            <a:r>
              <a:rPr lang="en-US" sz="1800" b="1" dirty="0">
                <a:latin typeface="Arial" panose="020B0604020202020204" pitchFamily="34" charset="0"/>
                <a:cs typeface="Arial" panose="020B0604020202020204" pitchFamily="34" charset="0"/>
              </a:rPr>
              <a:t>: </a:t>
            </a:r>
          </a:p>
          <a:p>
            <a:pPr>
              <a:lnSpc>
                <a:spcPct val="150000"/>
              </a:lnSpc>
            </a:pPr>
            <a:r>
              <a:rPr lang="en-US" sz="1800" b="1" dirty="0">
                <a:latin typeface="Arial" panose="020B0604020202020204" pitchFamily="34" charset="0"/>
                <a:cs typeface="Arial" panose="020B0604020202020204" pitchFamily="34" charset="0"/>
              </a:rPr>
              <a:t>1-</a:t>
            </a:r>
            <a:r>
              <a:rPr lang="az-Latn-AZ"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2 </a:t>
            </a:r>
            <a:r>
              <a:rPr lang="en-US" sz="1800" b="1" dirty="0" err="1">
                <a:latin typeface="Arial" panose="020B0604020202020204" pitchFamily="34" charset="0"/>
                <a:cs typeface="Arial" panose="020B0604020202020204" pitchFamily="34" charset="0"/>
              </a:rPr>
              <a:t>xörək</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qaşığı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gündə</a:t>
            </a:r>
            <a:r>
              <a:rPr lang="en-US" sz="1800" b="1" dirty="0">
                <a:latin typeface="Arial" panose="020B0604020202020204" pitchFamily="34" charset="0"/>
                <a:cs typeface="Arial" panose="020B0604020202020204" pitchFamily="34" charset="0"/>
              </a:rPr>
              <a:t> 2 </a:t>
            </a:r>
            <a:r>
              <a:rPr lang="en-US" sz="1800" b="1" dirty="0" err="1">
                <a:latin typeface="Arial" panose="020B0604020202020204" pitchFamily="34" charset="0"/>
                <a:cs typeface="Arial" panose="020B0604020202020204" pitchFamily="34" charset="0"/>
              </a:rPr>
              <a:t>dəfə</a:t>
            </a:r>
            <a:r>
              <a:rPr lang="en-US" sz="1800" b="1" dirty="0">
                <a:latin typeface="Arial" panose="020B0604020202020204" pitchFamily="34" charset="0"/>
                <a:cs typeface="Arial" panose="020B0604020202020204" pitchFamily="34" charset="0"/>
              </a:rPr>
              <a:t> </a:t>
            </a:r>
            <a:endParaRPr lang="en-US" dirty="0"/>
          </a:p>
        </p:txBody>
      </p:sp>
      <p:pic>
        <p:nvPicPr>
          <p:cNvPr id="2" name="Picture 1" descr="A white box with pink text and black text&#10;&#10;AI-generated content may be incorrect.">
            <a:extLst>
              <a:ext uri="{FF2B5EF4-FFF2-40B4-BE49-F238E27FC236}">
                <a16:creationId xmlns:a16="http://schemas.microsoft.com/office/drawing/2014/main" xmlns="" id="{7890C83A-0D14-C07B-41CA-E4C21EF210F2}"/>
              </a:ext>
            </a:extLst>
          </p:cNvPr>
          <p:cNvPicPr>
            <a:picLocks noChangeAspect="1"/>
          </p:cNvPicPr>
          <p:nvPr/>
        </p:nvPicPr>
        <p:blipFill>
          <a:blip r:embed="rId2"/>
          <a:stretch>
            <a:fillRect/>
          </a:stretch>
        </p:blipFill>
        <p:spPr>
          <a:xfrm>
            <a:off x="4926149" y="-567509"/>
            <a:ext cx="10287000" cy="6858000"/>
          </a:xfrm>
          <a:prstGeom prst="rect">
            <a:avLst/>
          </a:prstGeom>
        </p:spPr>
      </p:pic>
    </p:spTree>
    <p:extLst>
      <p:ext uri="{BB962C8B-B14F-4D97-AF65-F5344CB8AC3E}">
        <p14:creationId xmlns:p14="http://schemas.microsoft.com/office/powerpoint/2010/main" val="244037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xmlns="" id="{C54B4FDE-EC70-4085-105E-BF521C5C94D7}"/>
            </a:ext>
          </a:extLst>
        </p:cNvPr>
        <p:cNvGrpSpPr/>
        <p:nvPr/>
      </p:nvGrpSpPr>
      <p:grpSpPr>
        <a:xfrm>
          <a:off x="0" y="0"/>
          <a:ext cx="0" cy="0"/>
          <a:chOff x="0" y="0"/>
          <a:chExt cx="0" cy="0"/>
        </a:xfrm>
      </p:grpSpPr>
      <p:pic>
        <p:nvPicPr>
          <p:cNvPr id="2" name="Picture 1" descr="A white box with pink text and black text&#10;&#10;AI-generated content may be incorrect.">
            <a:extLst>
              <a:ext uri="{FF2B5EF4-FFF2-40B4-BE49-F238E27FC236}">
                <a16:creationId xmlns:a16="http://schemas.microsoft.com/office/drawing/2014/main" xmlns="" id="{EF677436-217E-DD82-DC44-B9875B1E341F}"/>
              </a:ext>
            </a:extLst>
          </p:cNvPr>
          <p:cNvPicPr>
            <a:picLocks noChangeAspect="1"/>
          </p:cNvPicPr>
          <p:nvPr/>
        </p:nvPicPr>
        <p:blipFill>
          <a:blip r:embed="rId3"/>
          <a:srcRect l="24189" r="24233" b="-1"/>
          <a:stretch>
            <a:fillRect/>
          </a:stretch>
        </p:blipFill>
        <p:spPr>
          <a:xfrm>
            <a:off x="6880930" y="-36576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7" name="TextBox 6">
            <a:extLst>
              <a:ext uri="{FF2B5EF4-FFF2-40B4-BE49-F238E27FC236}">
                <a16:creationId xmlns:a16="http://schemas.microsoft.com/office/drawing/2014/main" xmlns="" id="{63C0CB0E-DC08-A42F-9357-F03499867D04}"/>
              </a:ext>
            </a:extLst>
          </p:cNvPr>
          <p:cNvSpPr txBox="1"/>
          <p:nvPr/>
        </p:nvSpPr>
        <p:spPr>
          <a:xfrm>
            <a:off x="972080" y="685800"/>
            <a:ext cx="5260680" cy="1752599"/>
          </a:xfrm>
          <a:prstGeom prst="rect">
            <a:avLst/>
          </a:prstGeom>
        </p:spPr>
        <p:txBody>
          <a:bodyPr vert="horz" lIns="91440" tIns="45720" rIns="91440" bIns="45720" rtlCol="0" anchor="ctr">
            <a:normAutofit/>
          </a:bodyPr>
          <a:lstStyle/>
          <a:p>
            <a:pPr>
              <a:spcBef>
                <a:spcPct val="0"/>
              </a:spcBef>
              <a:spcAft>
                <a:spcPts val="600"/>
              </a:spcAft>
            </a:pPr>
            <a:r>
              <a:rPr lang="en-US" sz="4000" b="1">
                <a:ln w="3175" cmpd="sng">
                  <a:noFill/>
                </a:ln>
                <a:latin typeface="+mj-lt"/>
                <a:ea typeface="+mj-ea"/>
                <a:cs typeface="+mj-cs"/>
              </a:rPr>
              <a:t>Prolaks kids şərbət</a:t>
            </a:r>
          </a:p>
        </p:txBody>
      </p:sp>
      <p:sp>
        <p:nvSpPr>
          <p:cNvPr id="9" name="TextBox 8">
            <a:extLst>
              <a:ext uri="{FF2B5EF4-FFF2-40B4-BE49-F238E27FC236}">
                <a16:creationId xmlns:a16="http://schemas.microsoft.com/office/drawing/2014/main" xmlns="" id="{26640C8F-EB5B-F22F-7FA9-298044DB6026}"/>
              </a:ext>
            </a:extLst>
          </p:cNvPr>
          <p:cNvSpPr txBox="1"/>
          <p:nvPr/>
        </p:nvSpPr>
        <p:spPr>
          <a:xfrm>
            <a:off x="1838960" y="2666999"/>
            <a:ext cx="4065188" cy="3124201"/>
          </a:xfrm>
          <a:prstGeom prst="rect">
            <a:avLst/>
          </a:prstGeom>
        </p:spPr>
        <p:txBody>
          <a:bodyPr vert="horz" lIns="91440" tIns="45720" rIns="91440" bIns="45720" rtlCol="0" anchor="ctr">
            <a:normAutofit fontScale="85000" lnSpcReduction="10000"/>
          </a:bodyPr>
          <a:lstStyle/>
          <a:p>
            <a:pPr marL="285750" indent="-285750">
              <a:lnSpc>
                <a:spcPct val="90000"/>
              </a:lnSpc>
              <a:spcBef>
                <a:spcPct val="20000"/>
              </a:spcBef>
              <a:spcAft>
                <a:spcPts val="600"/>
              </a:spcAft>
              <a:buClr>
                <a:schemeClr val="accent1">
                  <a:lumMod val="75000"/>
                </a:schemeClr>
              </a:buClr>
              <a:buSzPct val="145000"/>
              <a:buFont typeface="Arial"/>
              <a:buChar char="•"/>
            </a:pPr>
            <a:endParaRPr lang="en-US" sz="1900" b="1" dirty="0"/>
          </a:p>
          <a:p>
            <a:pPr>
              <a:lnSpc>
                <a:spcPct val="90000"/>
              </a:lnSpc>
              <a:spcBef>
                <a:spcPct val="20000"/>
              </a:spcBef>
              <a:spcAft>
                <a:spcPts val="600"/>
              </a:spcAft>
              <a:buClr>
                <a:schemeClr val="accent1">
                  <a:lumMod val="75000"/>
                </a:schemeClr>
              </a:buClr>
              <a:buSzPct val="145000"/>
              <a:buFont typeface="Arial"/>
              <a:buChar char="•"/>
            </a:pPr>
            <a:r>
              <a:rPr lang="en-US" sz="1900" b="1" dirty="0"/>
              <a:t>İSTİFADƏ QAYDASI:</a:t>
            </a:r>
          </a:p>
          <a:p>
            <a:pPr>
              <a:lnSpc>
                <a:spcPct val="90000"/>
              </a:lnSpc>
              <a:spcBef>
                <a:spcPct val="20000"/>
              </a:spcBef>
              <a:spcAft>
                <a:spcPts val="600"/>
              </a:spcAft>
              <a:buClr>
                <a:schemeClr val="accent1">
                  <a:lumMod val="75000"/>
                </a:schemeClr>
              </a:buClr>
              <a:buSzPct val="145000"/>
              <a:buFont typeface="Arial"/>
              <a:buChar char="•"/>
            </a:pPr>
            <a:r>
              <a:rPr lang="en-US" sz="1900" b="1" dirty="0"/>
              <a:t>1- 3 </a:t>
            </a:r>
            <a:r>
              <a:rPr lang="en-US" sz="1900" b="1" dirty="0" err="1"/>
              <a:t>yaş</a:t>
            </a:r>
            <a:r>
              <a:rPr lang="en-US" sz="1900" b="1" dirty="0"/>
              <a:t>: 0,5 </a:t>
            </a:r>
            <a:r>
              <a:rPr lang="en-US" sz="1900" b="1" dirty="0" err="1"/>
              <a:t>çay</a:t>
            </a:r>
            <a:r>
              <a:rPr lang="en-US" sz="1900" b="1" dirty="0"/>
              <a:t> </a:t>
            </a:r>
            <a:r>
              <a:rPr lang="en-US" sz="1900" b="1" dirty="0" err="1"/>
              <a:t>qaşığı</a:t>
            </a:r>
            <a:r>
              <a:rPr lang="en-US" sz="1900" b="1" dirty="0"/>
              <a:t> </a:t>
            </a:r>
            <a:r>
              <a:rPr lang="en-US" sz="1900" b="1" dirty="0" err="1"/>
              <a:t>gündə</a:t>
            </a:r>
            <a:r>
              <a:rPr lang="en-US" sz="1900" b="1" dirty="0"/>
              <a:t> 2 </a:t>
            </a:r>
            <a:r>
              <a:rPr lang="en-US" sz="1900" b="1" dirty="0" err="1"/>
              <a:t>dəfə</a:t>
            </a:r>
            <a:r>
              <a:rPr lang="en-US" sz="1900" b="1" dirty="0"/>
              <a:t> </a:t>
            </a:r>
          </a:p>
          <a:p>
            <a:pPr>
              <a:lnSpc>
                <a:spcPct val="90000"/>
              </a:lnSpc>
              <a:spcBef>
                <a:spcPct val="20000"/>
              </a:spcBef>
              <a:spcAft>
                <a:spcPts val="600"/>
              </a:spcAft>
              <a:buClr>
                <a:schemeClr val="accent1">
                  <a:lumMod val="75000"/>
                </a:schemeClr>
              </a:buClr>
              <a:buSzPct val="145000"/>
              <a:buFont typeface="Arial"/>
              <a:buChar char="•"/>
            </a:pPr>
            <a:r>
              <a:rPr lang="en-US" sz="1900" b="1" dirty="0"/>
              <a:t>3- 5 </a:t>
            </a:r>
            <a:r>
              <a:rPr lang="en-US" sz="1900" b="1" dirty="0" err="1"/>
              <a:t>yaş</a:t>
            </a:r>
            <a:r>
              <a:rPr lang="en-US" sz="1900" b="1" dirty="0"/>
              <a:t>: 1 </a:t>
            </a:r>
            <a:r>
              <a:rPr lang="en-US" sz="1900" b="1" dirty="0" err="1"/>
              <a:t>çay</a:t>
            </a:r>
            <a:r>
              <a:rPr lang="en-US" sz="1900" b="1" dirty="0"/>
              <a:t> </a:t>
            </a:r>
            <a:r>
              <a:rPr lang="en-US" sz="1900" b="1" dirty="0" err="1"/>
              <a:t>qaşığı</a:t>
            </a:r>
            <a:r>
              <a:rPr lang="en-US" sz="1900" b="1" dirty="0"/>
              <a:t> </a:t>
            </a:r>
            <a:r>
              <a:rPr lang="en-US" sz="1900" b="1" dirty="0" err="1"/>
              <a:t>gündə</a:t>
            </a:r>
            <a:r>
              <a:rPr lang="en-US" sz="1900" b="1" dirty="0"/>
              <a:t> 2 </a:t>
            </a:r>
            <a:r>
              <a:rPr lang="en-US" sz="1900" b="1" dirty="0" err="1"/>
              <a:t>dəfə</a:t>
            </a:r>
            <a:r>
              <a:rPr lang="en-US" sz="1900" b="1" dirty="0"/>
              <a:t> </a:t>
            </a:r>
          </a:p>
          <a:p>
            <a:pPr>
              <a:lnSpc>
                <a:spcPct val="90000"/>
              </a:lnSpc>
              <a:spcBef>
                <a:spcPct val="20000"/>
              </a:spcBef>
              <a:spcAft>
                <a:spcPts val="600"/>
              </a:spcAft>
              <a:buClr>
                <a:schemeClr val="accent1">
                  <a:lumMod val="75000"/>
                </a:schemeClr>
              </a:buClr>
              <a:buSzPct val="145000"/>
              <a:buFont typeface="Arial"/>
              <a:buChar char="•"/>
            </a:pPr>
            <a:r>
              <a:rPr lang="en-US" sz="1900" b="1" dirty="0"/>
              <a:t>5- 7 </a:t>
            </a:r>
            <a:r>
              <a:rPr lang="en-US" sz="1900" b="1" dirty="0" err="1"/>
              <a:t>yaş</a:t>
            </a:r>
            <a:r>
              <a:rPr lang="en-US" sz="1900" b="1" dirty="0"/>
              <a:t>: 1 desert </a:t>
            </a:r>
            <a:r>
              <a:rPr lang="en-US" sz="1900" b="1" dirty="0" err="1"/>
              <a:t>qaşığı</a:t>
            </a:r>
            <a:r>
              <a:rPr lang="en-US" sz="1900" b="1" dirty="0"/>
              <a:t> </a:t>
            </a:r>
            <a:r>
              <a:rPr lang="en-US" sz="1900" b="1" dirty="0" err="1"/>
              <a:t>gündə</a:t>
            </a:r>
            <a:r>
              <a:rPr lang="en-US" sz="1900" b="1" dirty="0"/>
              <a:t> 2 </a:t>
            </a:r>
            <a:r>
              <a:rPr lang="en-US" sz="1900" b="1" dirty="0" err="1"/>
              <a:t>dəfə</a:t>
            </a:r>
            <a:r>
              <a:rPr lang="en-US" sz="1900" b="1" dirty="0"/>
              <a:t> </a:t>
            </a:r>
          </a:p>
          <a:p>
            <a:pPr>
              <a:lnSpc>
                <a:spcPct val="90000"/>
              </a:lnSpc>
              <a:spcBef>
                <a:spcPct val="20000"/>
              </a:spcBef>
              <a:spcAft>
                <a:spcPts val="600"/>
              </a:spcAft>
              <a:buClr>
                <a:schemeClr val="accent1">
                  <a:lumMod val="75000"/>
                </a:schemeClr>
              </a:buClr>
              <a:buSzPct val="145000"/>
              <a:buFont typeface="Arial"/>
              <a:buChar char="•"/>
            </a:pPr>
            <a:r>
              <a:rPr lang="en-US" sz="1900" b="1" dirty="0"/>
              <a:t>7- 12 </a:t>
            </a:r>
            <a:r>
              <a:rPr lang="en-US" sz="1900" b="1" dirty="0" err="1"/>
              <a:t>yaş</a:t>
            </a:r>
            <a:r>
              <a:rPr lang="en-US" sz="1900" b="1" dirty="0"/>
              <a:t>: 1xörək </a:t>
            </a:r>
            <a:r>
              <a:rPr lang="en-US" sz="1900" b="1" dirty="0" err="1"/>
              <a:t>qaşığı</a:t>
            </a:r>
            <a:r>
              <a:rPr lang="en-US" sz="1900" b="1" dirty="0"/>
              <a:t> </a:t>
            </a:r>
            <a:r>
              <a:rPr lang="en-US" sz="1900" b="1" dirty="0" err="1"/>
              <a:t>gündə</a:t>
            </a:r>
            <a:r>
              <a:rPr lang="en-US" sz="1900" b="1" dirty="0"/>
              <a:t> 2 </a:t>
            </a:r>
            <a:r>
              <a:rPr lang="en-US" sz="1900" b="1" dirty="0" err="1"/>
              <a:t>dəfə</a:t>
            </a:r>
            <a:endParaRPr lang="en-US" sz="1900" b="1" dirty="0"/>
          </a:p>
          <a:p>
            <a:pPr>
              <a:lnSpc>
                <a:spcPct val="90000"/>
              </a:lnSpc>
              <a:spcBef>
                <a:spcPct val="20000"/>
              </a:spcBef>
              <a:spcAft>
                <a:spcPts val="600"/>
              </a:spcAft>
              <a:buClr>
                <a:schemeClr val="accent1">
                  <a:lumMod val="75000"/>
                </a:schemeClr>
              </a:buClr>
              <a:buSzPct val="145000"/>
              <a:buFont typeface="Arial"/>
              <a:buChar char="•"/>
            </a:pPr>
            <a:r>
              <a:rPr lang="en-US" sz="1900" b="1" dirty="0"/>
              <a:t>12 </a:t>
            </a:r>
            <a:r>
              <a:rPr lang="en-US" sz="1900" b="1" dirty="0" err="1"/>
              <a:t>yaşdan</a:t>
            </a:r>
            <a:r>
              <a:rPr lang="en-US" sz="1900" b="1" dirty="0"/>
              <a:t> </a:t>
            </a:r>
            <a:r>
              <a:rPr lang="en-US" sz="1900" b="1" dirty="0" err="1"/>
              <a:t>yuxarı</a:t>
            </a:r>
            <a:r>
              <a:rPr lang="en-US" sz="1900" b="1" dirty="0"/>
              <a:t>, </a:t>
            </a:r>
            <a:r>
              <a:rPr lang="en-US" sz="1900" b="1" dirty="0" err="1"/>
              <a:t>böyüklər</a:t>
            </a:r>
            <a:r>
              <a:rPr lang="en-US" sz="1900" b="1" dirty="0"/>
              <a:t>: </a:t>
            </a:r>
          </a:p>
          <a:p>
            <a:pPr>
              <a:lnSpc>
                <a:spcPct val="90000"/>
              </a:lnSpc>
              <a:spcBef>
                <a:spcPct val="20000"/>
              </a:spcBef>
              <a:spcAft>
                <a:spcPts val="600"/>
              </a:spcAft>
              <a:buClr>
                <a:schemeClr val="accent1">
                  <a:lumMod val="75000"/>
                </a:schemeClr>
              </a:buClr>
              <a:buSzPct val="145000"/>
              <a:buFont typeface="Arial"/>
              <a:buChar char="•"/>
            </a:pPr>
            <a:r>
              <a:rPr lang="en-US" sz="1900" b="1" dirty="0"/>
              <a:t>1- 2 </a:t>
            </a:r>
            <a:r>
              <a:rPr lang="en-US" sz="1900" b="1" dirty="0" err="1"/>
              <a:t>xörək</a:t>
            </a:r>
            <a:r>
              <a:rPr lang="en-US" sz="1900" b="1" dirty="0"/>
              <a:t> </a:t>
            </a:r>
            <a:r>
              <a:rPr lang="en-US" sz="1900" b="1" dirty="0" err="1"/>
              <a:t>qaşığı</a:t>
            </a:r>
            <a:r>
              <a:rPr lang="en-US" sz="1900" b="1" dirty="0"/>
              <a:t> </a:t>
            </a:r>
            <a:r>
              <a:rPr lang="en-US" sz="1900" b="1" dirty="0" err="1"/>
              <a:t>gündə</a:t>
            </a:r>
            <a:r>
              <a:rPr lang="en-US" sz="1900" b="1" dirty="0"/>
              <a:t> 2 </a:t>
            </a:r>
            <a:r>
              <a:rPr lang="en-US" sz="1900" b="1" dirty="0" err="1"/>
              <a:t>dəfə</a:t>
            </a:r>
            <a:endParaRPr lang="en-US" sz="1900" b="1" dirty="0"/>
          </a:p>
        </p:txBody>
      </p:sp>
      <p:sp>
        <p:nvSpPr>
          <p:cNvPr id="4" name="TextBox 3">
            <a:extLst>
              <a:ext uri="{FF2B5EF4-FFF2-40B4-BE49-F238E27FC236}">
                <a16:creationId xmlns:a16="http://schemas.microsoft.com/office/drawing/2014/main" xmlns="" id="{0F6FAB23-5B17-8790-8318-79730B4ABEEB}"/>
              </a:ext>
            </a:extLst>
          </p:cNvPr>
          <p:cNvSpPr txBox="1"/>
          <p:nvPr/>
        </p:nvSpPr>
        <p:spPr>
          <a:xfrm>
            <a:off x="23869650" y="1944017"/>
            <a:ext cx="47739300" cy="3279231"/>
          </a:xfrm>
          <a:prstGeom prst="rect">
            <a:avLst/>
          </a:prstGeom>
          <a:noFill/>
        </p:spPr>
        <p:txBody>
          <a:bodyPr wrap="square">
            <a:spAutoFit/>
          </a:bodyPr>
          <a:lstStyle/>
          <a:p>
            <a:pPr>
              <a:spcAft>
                <a:spcPts val="600"/>
              </a:spcAft>
            </a:pPr>
            <a:r>
              <a:rPr lang="az-Latn-AZ" b="1">
                <a:latin typeface="Arial" panose="020B0604020202020204" pitchFamily="34" charset="0"/>
                <a:cs typeface="Arial" panose="020B0604020202020204" pitchFamily="34" charset="0"/>
              </a:rPr>
              <a:t>İSTİFADƏ QAYDASI:</a:t>
            </a:r>
          </a:p>
          <a:p>
            <a:pPr>
              <a:lnSpc>
                <a:spcPct val="150000"/>
              </a:lnSpc>
              <a:spcAft>
                <a:spcPts val="600"/>
              </a:spcAft>
            </a:pPr>
            <a:r>
              <a:rPr lang="en-US" b="1">
                <a:latin typeface="Arial" panose="020B0604020202020204" pitchFamily="34" charset="0"/>
                <a:cs typeface="Arial" panose="020B0604020202020204" pitchFamily="34" charset="0"/>
              </a:rPr>
              <a:t>1-</a:t>
            </a:r>
            <a:r>
              <a:rPr lang="az-Latn-AZ" b="1">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3 </a:t>
            </a:r>
            <a:r>
              <a:rPr lang="en-US" b="1" err="1">
                <a:latin typeface="Arial" panose="020B0604020202020204" pitchFamily="34" charset="0"/>
                <a:cs typeface="Arial" panose="020B0604020202020204" pitchFamily="34" charset="0"/>
              </a:rPr>
              <a:t>yaş</a:t>
            </a:r>
            <a:r>
              <a:rPr lang="en-US" b="1">
                <a:latin typeface="Arial" panose="020B0604020202020204" pitchFamily="34" charset="0"/>
                <a:cs typeface="Arial" panose="020B0604020202020204" pitchFamily="34" charset="0"/>
              </a:rPr>
              <a:t>: 0,5 </a:t>
            </a:r>
            <a:r>
              <a:rPr lang="en-US" b="1" err="1">
                <a:latin typeface="Arial" panose="020B0604020202020204" pitchFamily="34" charset="0"/>
                <a:cs typeface="Arial" panose="020B0604020202020204" pitchFamily="34" charset="0"/>
              </a:rPr>
              <a:t>çay</a:t>
            </a:r>
            <a:r>
              <a:rPr lang="en-US" b="1">
                <a:latin typeface="Arial" panose="020B0604020202020204" pitchFamily="34" charset="0"/>
                <a:cs typeface="Arial" panose="020B0604020202020204" pitchFamily="34" charset="0"/>
              </a:rPr>
              <a:t> </a:t>
            </a:r>
            <a:r>
              <a:rPr lang="en-US" b="1" err="1">
                <a:latin typeface="Arial" panose="020B0604020202020204" pitchFamily="34" charset="0"/>
                <a:cs typeface="Arial" panose="020B0604020202020204" pitchFamily="34" charset="0"/>
              </a:rPr>
              <a:t>qaşığı</a:t>
            </a:r>
            <a:r>
              <a:rPr lang="en-US" b="1">
                <a:latin typeface="Arial" panose="020B0604020202020204" pitchFamily="34" charset="0"/>
                <a:cs typeface="Arial" panose="020B0604020202020204" pitchFamily="34" charset="0"/>
              </a:rPr>
              <a:t> </a:t>
            </a:r>
            <a:r>
              <a:rPr lang="en-US" b="1" err="1">
                <a:latin typeface="Arial" panose="020B0604020202020204" pitchFamily="34" charset="0"/>
                <a:cs typeface="Arial" panose="020B0604020202020204" pitchFamily="34" charset="0"/>
              </a:rPr>
              <a:t>gündə</a:t>
            </a:r>
            <a:r>
              <a:rPr lang="en-US" b="1">
                <a:latin typeface="Arial" panose="020B0604020202020204" pitchFamily="34" charset="0"/>
                <a:cs typeface="Arial" panose="020B0604020202020204" pitchFamily="34" charset="0"/>
              </a:rPr>
              <a:t> 2 </a:t>
            </a:r>
            <a:r>
              <a:rPr lang="en-US" b="1" err="1">
                <a:latin typeface="Arial" panose="020B0604020202020204" pitchFamily="34" charset="0"/>
                <a:cs typeface="Arial" panose="020B0604020202020204" pitchFamily="34" charset="0"/>
              </a:rPr>
              <a:t>dəfə</a:t>
            </a:r>
            <a:r>
              <a:rPr lang="en-US" b="1">
                <a:latin typeface="Arial" panose="020B0604020202020204" pitchFamily="34" charset="0"/>
                <a:cs typeface="Arial" panose="020B0604020202020204" pitchFamily="34" charset="0"/>
              </a:rPr>
              <a:t> </a:t>
            </a:r>
          </a:p>
          <a:p>
            <a:pPr>
              <a:lnSpc>
                <a:spcPct val="150000"/>
              </a:lnSpc>
              <a:spcAft>
                <a:spcPts val="600"/>
              </a:spcAft>
            </a:pPr>
            <a:r>
              <a:rPr lang="en-US" b="1">
                <a:latin typeface="Arial" panose="020B0604020202020204" pitchFamily="34" charset="0"/>
                <a:cs typeface="Arial" panose="020B0604020202020204" pitchFamily="34" charset="0"/>
              </a:rPr>
              <a:t>3-</a:t>
            </a:r>
            <a:r>
              <a:rPr lang="az-Latn-AZ" b="1">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5 </a:t>
            </a:r>
            <a:r>
              <a:rPr lang="en-US" b="1" err="1">
                <a:latin typeface="Arial" panose="020B0604020202020204" pitchFamily="34" charset="0"/>
                <a:cs typeface="Arial" panose="020B0604020202020204" pitchFamily="34" charset="0"/>
              </a:rPr>
              <a:t>yaş</a:t>
            </a:r>
            <a:r>
              <a:rPr lang="en-US" b="1">
                <a:latin typeface="Arial" panose="020B0604020202020204" pitchFamily="34" charset="0"/>
                <a:cs typeface="Arial" panose="020B0604020202020204" pitchFamily="34" charset="0"/>
              </a:rPr>
              <a:t>: 1 </a:t>
            </a:r>
            <a:r>
              <a:rPr lang="en-US" b="1" err="1">
                <a:latin typeface="Arial" panose="020B0604020202020204" pitchFamily="34" charset="0"/>
                <a:cs typeface="Arial" panose="020B0604020202020204" pitchFamily="34" charset="0"/>
              </a:rPr>
              <a:t>çay</a:t>
            </a:r>
            <a:r>
              <a:rPr lang="en-US" b="1">
                <a:latin typeface="Arial" panose="020B0604020202020204" pitchFamily="34" charset="0"/>
                <a:cs typeface="Arial" panose="020B0604020202020204" pitchFamily="34" charset="0"/>
              </a:rPr>
              <a:t> </a:t>
            </a:r>
            <a:r>
              <a:rPr lang="en-US" b="1" err="1">
                <a:latin typeface="Arial" panose="020B0604020202020204" pitchFamily="34" charset="0"/>
                <a:cs typeface="Arial" panose="020B0604020202020204" pitchFamily="34" charset="0"/>
              </a:rPr>
              <a:t>qaşığı</a:t>
            </a:r>
            <a:r>
              <a:rPr lang="en-US" b="1">
                <a:latin typeface="Arial" panose="020B0604020202020204" pitchFamily="34" charset="0"/>
                <a:cs typeface="Arial" panose="020B0604020202020204" pitchFamily="34" charset="0"/>
              </a:rPr>
              <a:t> </a:t>
            </a:r>
            <a:r>
              <a:rPr lang="en-US" b="1" err="1">
                <a:latin typeface="Arial" panose="020B0604020202020204" pitchFamily="34" charset="0"/>
                <a:cs typeface="Arial" panose="020B0604020202020204" pitchFamily="34" charset="0"/>
              </a:rPr>
              <a:t>gündə</a:t>
            </a:r>
            <a:r>
              <a:rPr lang="en-US" b="1">
                <a:latin typeface="Arial" panose="020B0604020202020204" pitchFamily="34" charset="0"/>
                <a:cs typeface="Arial" panose="020B0604020202020204" pitchFamily="34" charset="0"/>
              </a:rPr>
              <a:t> 2 </a:t>
            </a:r>
            <a:r>
              <a:rPr lang="en-US" b="1" err="1">
                <a:latin typeface="Arial" panose="020B0604020202020204" pitchFamily="34" charset="0"/>
                <a:cs typeface="Arial" panose="020B0604020202020204" pitchFamily="34" charset="0"/>
              </a:rPr>
              <a:t>dəfə</a:t>
            </a:r>
            <a:r>
              <a:rPr lang="en-US" b="1">
                <a:latin typeface="Arial" panose="020B0604020202020204" pitchFamily="34" charset="0"/>
                <a:cs typeface="Arial" panose="020B0604020202020204" pitchFamily="34" charset="0"/>
              </a:rPr>
              <a:t> </a:t>
            </a:r>
          </a:p>
          <a:p>
            <a:pPr>
              <a:lnSpc>
                <a:spcPct val="150000"/>
              </a:lnSpc>
              <a:spcAft>
                <a:spcPts val="600"/>
              </a:spcAft>
            </a:pPr>
            <a:r>
              <a:rPr lang="en-US" b="1">
                <a:latin typeface="Arial" panose="020B0604020202020204" pitchFamily="34" charset="0"/>
                <a:cs typeface="Arial" panose="020B0604020202020204" pitchFamily="34" charset="0"/>
              </a:rPr>
              <a:t>5-</a:t>
            </a:r>
            <a:r>
              <a:rPr lang="az-Latn-AZ" b="1">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7 </a:t>
            </a:r>
            <a:r>
              <a:rPr lang="en-US" b="1" err="1">
                <a:latin typeface="Arial" panose="020B0604020202020204" pitchFamily="34" charset="0"/>
                <a:cs typeface="Arial" panose="020B0604020202020204" pitchFamily="34" charset="0"/>
              </a:rPr>
              <a:t>yaş</a:t>
            </a:r>
            <a:r>
              <a:rPr lang="en-US" b="1">
                <a:latin typeface="Arial" panose="020B0604020202020204" pitchFamily="34" charset="0"/>
                <a:cs typeface="Arial" panose="020B0604020202020204" pitchFamily="34" charset="0"/>
              </a:rPr>
              <a:t>: 1 desert </a:t>
            </a:r>
            <a:r>
              <a:rPr lang="en-US" b="1" err="1">
                <a:latin typeface="Arial" panose="020B0604020202020204" pitchFamily="34" charset="0"/>
                <a:cs typeface="Arial" panose="020B0604020202020204" pitchFamily="34" charset="0"/>
              </a:rPr>
              <a:t>qaşığı</a:t>
            </a:r>
            <a:r>
              <a:rPr lang="en-US" b="1">
                <a:latin typeface="Arial" panose="020B0604020202020204" pitchFamily="34" charset="0"/>
                <a:cs typeface="Arial" panose="020B0604020202020204" pitchFamily="34" charset="0"/>
              </a:rPr>
              <a:t> </a:t>
            </a:r>
            <a:r>
              <a:rPr lang="en-US" b="1" err="1">
                <a:latin typeface="Arial" panose="020B0604020202020204" pitchFamily="34" charset="0"/>
                <a:cs typeface="Arial" panose="020B0604020202020204" pitchFamily="34" charset="0"/>
              </a:rPr>
              <a:t>gündə</a:t>
            </a:r>
            <a:r>
              <a:rPr lang="en-US" b="1">
                <a:latin typeface="Arial" panose="020B0604020202020204" pitchFamily="34" charset="0"/>
                <a:cs typeface="Arial" panose="020B0604020202020204" pitchFamily="34" charset="0"/>
              </a:rPr>
              <a:t> 2 </a:t>
            </a:r>
            <a:r>
              <a:rPr lang="en-US" b="1" err="1">
                <a:latin typeface="Arial" panose="020B0604020202020204" pitchFamily="34" charset="0"/>
                <a:cs typeface="Arial" panose="020B0604020202020204" pitchFamily="34" charset="0"/>
              </a:rPr>
              <a:t>dəfə</a:t>
            </a:r>
            <a:r>
              <a:rPr lang="en-US" b="1">
                <a:latin typeface="Arial" panose="020B0604020202020204" pitchFamily="34" charset="0"/>
                <a:cs typeface="Arial" panose="020B0604020202020204" pitchFamily="34" charset="0"/>
              </a:rPr>
              <a:t> </a:t>
            </a:r>
          </a:p>
          <a:p>
            <a:pPr>
              <a:lnSpc>
                <a:spcPct val="150000"/>
              </a:lnSpc>
              <a:spcAft>
                <a:spcPts val="600"/>
              </a:spcAft>
            </a:pPr>
            <a:r>
              <a:rPr lang="en-US" b="1">
                <a:latin typeface="Arial" panose="020B0604020202020204" pitchFamily="34" charset="0"/>
                <a:cs typeface="Arial" panose="020B0604020202020204" pitchFamily="34" charset="0"/>
              </a:rPr>
              <a:t>7-</a:t>
            </a:r>
            <a:r>
              <a:rPr lang="az-Latn-AZ" b="1">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12 </a:t>
            </a:r>
            <a:r>
              <a:rPr lang="en-US" b="1" err="1">
                <a:latin typeface="Arial" panose="020B0604020202020204" pitchFamily="34" charset="0"/>
                <a:cs typeface="Arial" panose="020B0604020202020204" pitchFamily="34" charset="0"/>
              </a:rPr>
              <a:t>yaş</a:t>
            </a:r>
            <a:r>
              <a:rPr lang="en-US" b="1">
                <a:latin typeface="Arial" panose="020B0604020202020204" pitchFamily="34" charset="0"/>
                <a:cs typeface="Arial" panose="020B0604020202020204" pitchFamily="34" charset="0"/>
              </a:rPr>
              <a:t>: 1xörək </a:t>
            </a:r>
            <a:r>
              <a:rPr lang="en-US" b="1" err="1">
                <a:latin typeface="Arial" panose="020B0604020202020204" pitchFamily="34" charset="0"/>
                <a:cs typeface="Arial" panose="020B0604020202020204" pitchFamily="34" charset="0"/>
              </a:rPr>
              <a:t>qaşığı</a:t>
            </a:r>
            <a:r>
              <a:rPr lang="en-US" b="1">
                <a:latin typeface="Arial" panose="020B0604020202020204" pitchFamily="34" charset="0"/>
                <a:cs typeface="Arial" panose="020B0604020202020204" pitchFamily="34" charset="0"/>
              </a:rPr>
              <a:t> </a:t>
            </a:r>
            <a:r>
              <a:rPr lang="en-US" b="1" err="1">
                <a:latin typeface="Arial" panose="020B0604020202020204" pitchFamily="34" charset="0"/>
                <a:cs typeface="Arial" panose="020B0604020202020204" pitchFamily="34" charset="0"/>
              </a:rPr>
              <a:t>gündə</a:t>
            </a:r>
            <a:r>
              <a:rPr lang="en-US" b="1">
                <a:latin typeface="Arial" panose="020B0604020202020204" pitchFamily="34" charset="0"/>
                <a:cs typeface="Arial" panose="020B0604020202020204" pitchFamily="34" charset="0"/>
              </a:rPr>
              <a:t> 2 </a:t>
            </a:r>
            <a:r>
              <a:rPr lang="en-US" b="1" err="1">
                <a:latin typeface="Arial" panose="020B0604020202020204" pitchFamily="34" charset="0"/>
                <a:cs typeface="Arial" panose="020B0604020202020204" pitchFamily="34" charset="0"/>
              </a:rPr>
              <a:t>dəfə</a:t>
            </a:r>
            <a:endParaRPr lang="en-US" b="1">
              <a:latin typeface="Arial" panose="020B0604020202020204" pitchFamily="34" charset="0"/>
              <a:cs typeface="Arial" panose="020B0604020202020204" pitchFamily="34" charset="0"/>
            </a:endParaRPr>
          </a:p>
          <a:p>
            <a:pPr>
              <a:lnSpc>
                <a:spcPct val="150000"/>
              </a:lnSpc>
              <a:spcAft>
                <a:spcPts val="600"/>
              </a:spcAft>
            </a:pPr>
            <a:r>
              <a:rPr lang="en-US" b="1">
                <a:latin typeface="Arial" panose="020B0604020202020204" pitchFamily="34" charset="0"/>
                <a:cs typeface="Arial" panose="020B0604020202020204" pitchFamily="34" charset="0"/>
              </a:rPr>
              <a:t>12 </a:t>
            </a:r>
            <a:r>
              <a:rPr lang="en-US" b="1" err="1">
                <a:latin typeface="Arial" panose="020B0604020202020204" pitchFamily="34" charset="0"/>
                <a:cs typeface="Arial" panose="020B0604020202020204" pitchFamily="34" charset="0"/>
              </a:rPr>
              <a:t>yaşdan</a:t>
            </a:r>
            <a:r>
              <a:rPr lang="en-US" b="1">
                <a:latin typeface="Arial" panose="020B0604020202020204" pitchFamily="34" charset="0"/>
                <a:cs typeface="Arial" panose="020B0604020202020204" pitchFamily="34" charset="0"/>
              </a:rPr>
              <a:t> </a:t>
            </a:r>
            <a:r>
              <a:rPr lang="en-US" b="1" err="1">
                <a:latin typeface="Arial" panose="020B0604020202020204" pitchFamily="34" charset="0"/>
                <a:cs typeface="Arial" panose="020B0604020202020204" pitchFamily="34" charset="0"/>
              </a:rPr>
              <a:t>yuxarı</a:t>
            </a:r>
            <a:r>
              <a:rPr lang="en-US" b="1">
                <a:latin typeface="Arial" panose="020B0604020202020204" pitchFamily="34" charset="0"/>
                <a:cs typeface="Arial" panose="020B0604020202020204" pitchFamily="34" charset="0"/>
              </a:rPr>
              <a:t>, </a:t>
            </a:r>
            <a:r>
              <a:rPr lang="en-US" b="1" err="1">
                <a:latin typeface="Arial" panose="020B0604020202020204" pitchFamily="34" charset="0"/>
                <a:cs typeface="Arial" panose="020B0604020202020204" pitchFamily="34" charset="0"/>
              </a:rPr>
              <a:t>böyüklər</a:t>
            </a:r>
            <a:r>
              <a:rPr lang="en-US" b="1">
                <a:latin typeface="Arial" panose="020B0604020202020204" pitchFamily="34" charset="0"/>
                <a:cs typeface="Arial" panose="020B0604020202020204" pitchFamily="34" charset="0"/>
              </a:rPr>
              <a:t>: </a:t>
            </a:r>
          </a:p>
          <a:p>
            <a:pPr>
              <a:lnSpc>
                <a:spcPct val="150000"/>
              </a:lnSpc>
              <a:spcAft>
                <a:spcPts val="600"/>
              </a:spcAft>
            </a:pPr>
            <a:r>
              <a:rPr lang="en-US" b="1">
                <a:latin typeface="Arial" panose="020B0604020202020204" pitchFamily="34" charset="0"/>
                <a:cs typeface="Arial" panose="020B0604020202020204" pitchFamily="34" charset="0"/>
              </a:rPr>
              <a:t>1-</a:t>
            </a:r>
            <a:r>
              <a:rPr lang="az-Latn-AZ" b="1">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2 </a:t>
            </a:r>
            <a:r>
              <a:rPr lang="en-US" b="1" err="1">
                <a:latin typeface="Arial" panose="020B0604020202020204" pitchFamily="34" charset="0"/>
                <a:cs typeface="Arial" panose="020B0604020202020204" pitchFamily="34" charset="0"/>
              </a:rPr>
              <a:t>xörək</a:t>
            </a:r>
            <a:r>
              <a:rPr lang="en-US" b="1">
                <a:latin typeface="Arial" panose="020B0604020202020204" pitchFamily="34" charset="0"/>
                <a:cs typeface="Arial" panose="020B0604020202020204" pitchFamily="34" charset="0"/>
              </a:rPr>
              <a:t> </a:t>
            </a:r>
            <a:r>
              <a:rPr lang="en-US" b="1" err="1">
                <a:latin typeface="Arial" panose="020B0604020202020204" pitchFamily="34" charset="0"/>
                <a:cs typeface="Arial" panose="020B0604020202020204" pitchFamily="34" charset="0"/>
              </a:rPr>
              <a:t>qaşığı</a:t>
            </a:r>
            <a:r>
              <a:rPr lang="en-US" b="1">
                <a:latin typeface="Arial" panose="020B0604020202020204" pitchFamily="34" charset="0"/>
                <a:cs typeface="Arial" panose="020B0604020202020204" pitchFamily="34" charset="0"/>
              </a:rPr>
              <a:t> </a:t>
            </a:r>
            <a:r>
              <a:rPr lang="en-US" b="1" err="1">
                <a:latin typeface="Arial" panose="020B0604020202020204" pitchFamily="34" charset="0"/>
                <a:cs typeface="Arial" panose="020B0604020202020204" pitchFamily="34" charset="0"/>
              </a:rPr>
              <a:t>gündə</a:t>
            </a:r>
            <a:r>
              <a:rPr lang="en-US" b="1">
                <a:latin typeface="Arial" panose="020B0604020202020204" pitchFamily="34" charset="0"/>
                <a:cs typeface="Arial" panose="020B0604020202020204" pitchFamily="34" charset="0"/>
              </a:rPr>
              <a:t> 2 </a:t>
            </a:r>
            <a:r>
              <a:rPr lang="en-US" b="1" err="1">
                <a:latin typeface="Arial" panose="020B0604020202020204" pitchFamily="34" charset="0"/>
                <a:cs typeface="Arial" panose="020B0604020202020204" pitchFamily="34" charset="0"/>
              </a:rPr>
              <a:t>dəfə</a:t>
            </a:r>
            <a:r>
              <a:rPr lang="en-US" b="1">
                <a:latin typeface="Arial" panose="020B0604020202020204" pitchFamily="34" charset="0"/>
                <a:cs typeface="Arial" panose="020B0604020202020204" pitchFamily="34" charset="0"/>
              </a:rPr>
              <a:t> </a:t>
            </a:r>
            <a:endParaRPr lang="en-US"/>
          </a:p>
        </p:txBody>
      </p:sp>
    </p:spTree>
    <p:extLst>
      <p:ext uri="{BB962C8B-B14F-4D97-AF65-F5344CB8AC3E}">
        <p14:creationId xmlns:p14="http://schemas.microsoft.com/office/powerpoint/2010/main" val="375782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9622" y="394692"/>
            <a:ext cx="11001080" cy="6463308"/>
          </a:xfrm>
          <a:prstGeom prst="rect">
            <a:avLst/>
          </a:prstGeom>
        </p:spPr>
        <p:txBody>
          <a:bodyPr wrap="square">
            <a:spAutoFit/>
          </a:bodyPr>
          <a:lstStyle/>
          <a:p>
            <a:pPr>
              <a:lnSpc>
                <a:spcPct val="115000"/>
              </a:lnSpc>
              <a:spcAft>
                <a:spcPts val="800"/>
              </a:spcAft>
            </a:pPr>
            <a:r>
              <a:rPr lang="en-US" kern="100" dirty="0" err="1">
                <a:latin typeface="Arial" panose="020B0604020202020204" pitchFamily="34" charset="0"/>
                <a:ea typeface="Aptos"/>
                <a:cs typeface="Arial" panose="020B0604020202020204" pitchFamily="34" charset="0"/>
              </a:rPr>
              <a:t>Prolaks</a:t>
            </a:r>
            <a:r>
              <a:rPr lang="en-US" kern="100" dirty="0">
                <a:latin typeface="Arial" panose="020B0604020202020204" pitchFamily="34" charset="0"/>
                <a:ea typeface="Aptos"/>
                <a:cs typeface="Arial" panose="020B0604020202020204" pitchFamily="34" charset="0"/>
              </a:rPr>
              <a:t> kids </a:t>
            </a:r>
            <a:r>
              <a:rPr lang="en-US" kern="100" dirty="0" err="1">
                <a:latin typeface="Arial" panose="020B0604020202020204" pitchFamily="34" charset="0"/>
                <a:ea typeface="Aptos"/>
                <a:cs typeface="Arial" panose="020B0604020202020204" pitchFamily="34" charset="0"/>
              </a:rPr>
              <a:t>şərbətinin</a:t>
            </a:r>
            <a:r>
              <a:rPr lang="en-US" kern="100" dirty="0">
                <a:latin typeface="Arial" panose="020B0604020202020204" pitchFamily="34" charset="0"/>
                <a:ea typeface="Aptos"/>
                <a:cs typeface="Arial" panose="020B0604020202020204" pitchFamily="34" charset="0"/>
              </a:rPr>
              <a:t> </a:t>
            </a:r>
            <a:r>
              <a:rPr lang="en-US" kern="100" dirty="0" err="1">
                <a:latin typeface="Arial" panose="020B0604020202020204" pitchFamily="34" charset="0"/>
                <a:ea typeface="Aptos"/>
                <a:cs typeface="Arial" panose="020B0604020202020204" pitchFamily="34" charset="0"/>
              </a:rPr>
              <a:t>tərkibi</a:t>
            </a:r>
            <a:r>
              <a:rPr lang="aa-ET" kern="100" dirty="0">
                <a:latin typeface="Arial" panose="020B0604020202020204" pitchFamily="34" charset="0"/>
                <a:ea typeface="Aptos"/>
                <a:cs typeface="Arial" panose="020B0604020202020204" pitchFamily="34" charset="0"/>
              </a:rPr>
              <a:t> razyana meyvəsi, ərik meyvəsi, gavalı meyvəsi , əncir meyvəsi ekstraktlarından ibarətdir</a:t>
            </a:r>
            <a:r>
              <a:rPr lang="en-US" kern="100" dirty="0">
                <a:latin typeface="Arial" panose="020B0604020202020204" pitchFamily="34" charset="0"/>
                <a:ea typeface="Aptos"/>
                <a:cs typeface="Arial" panose="020B0604020202020204" pitchFamily="34" charset="0"/>
              </a:rPr>
              <a:t>. </a:t>
            </a:r>
            <a:r>
              <a:rPr lang="aa-ET" kern="100" dirty="0">
                <a:latin typeface="Arial" panose="020B0604020202020204" pitchFamily="34" charset="0"/>
                <a:ea typeface="Aptos"/>
                <a:cs typeface="Arial" panose="020B0604020202020204" pitchFamily="34" charset="0"/>
              </a:rPr>
              <a:t>Razyana həzm vəzilərinin sekresiyasını stimullaşdırır. Mədə şirəsi, öd və mədəaltı vəzinin sekresiyası artdıqca proteolitik və lipolitik fermentlərin( pepsin, tripsin, lipaza və s.) fəaliyyəti  güclənir. Təbii lifləri sayəsində saprofit bakteriyaların mühitini yaxşılaşdıraraq prebiotik effekti yaradır. Bu ikili təbii effekt həzmi asanlaşdırır. Efir yağları hesabına bağırsaqların saya əzələlərinə spazmolitik təsir göstərir. Qaz yığılmasını azaldır, peristaltikanı yüngül stimullaşdırır. Nəcisin həcmini artıraraq qəbizliyin əmələ gəlməsini önləyir. Bağırsaqların qıcıqlanmasının qarşısını alır, sinir mənşəli köpü və gəyirməni aradan qaldırır. Gaval</a:t>
            </a:r>
            <a:r>
              <a:rPr lang="az-Latn-AZ" kern="100" dirty="0">
                <a:latin typeface="Arial" panose="020B0604020202020204" pitchFamily="34" charset="0"/>
                <a:ea typeface="Aptos"/>
                <a:cs typeface="Arial" panose="020B0604020202020204" pitchFamily="34" charset="0"/>
              </a:rPr>
              <a:t>ı </a:t>
            </a:r>
            <a:r>
              <a:rPr lang="aa-ET" kern="100" dirty="0">
                <a:latin typeface="Arial" panose="020B0604020202020204" pitchFamily="34" charset="0"/>
                <a:ea typeface="Aptos"/>
                <a:cs typeface="Arial" panose="020B0604020202020204" pitchFamily="34" charset="0"/>
              </a:rPr>
              <a:t>osmolyar təsir göstərərək bağırsağa su çəkir, peristaltikanı stimullaşdırır, bağırsaqların fəaliyyətini artırır. Nəcisi yumşaldır, işlədici təsir edir. Ərik bağırsağa su çəkərək nəcisin həcmini artırır, defekasiyanı asanlaşdırır. İşlədici effekt verir. Kalium sayəsində bağırsaq əzələlərinin tonusuna müsbət təsir göstərir, qəbizliyi aradan qaldırır. Qidalı liflərlə və pektinlə zəngin olduğu üçün orqanizmi toksinlərdən təmizləyir. Əncir  prebiotik effekt verərək bağırsaq mikrobiotasını dəstəkləyir. Nəcisin həcmini artırır, yumşaldır, defekasiyanı asanlaşdırır. Prolaks kids şərbəti laksativ( işlədici), spazmolitik, qazqovucu təsir göstərir. Həzm vəzilərinin sekresiyasını artırır ,həzm fermentlərinin fəaliyyətini gücləndirir. Zəngin təbii lif tərkibi sayəsində prebiotik effekti verərək dost bakteriyaların yaşaması və artıb- çoxalması üçün əlverişli mühit yaradır. Orqanizmi toksinlərdən təmizləyir. Qəbizlik( kolit, disbakterioz, qidalanma və s. səbəbdən ), qəbizliklə müşayiət olunan xəstəliklər ,qəbizliyin profilaktikası, qurd xəstəlikləri müalicəsi zamanı  istifad</a:t>
            </a:r>
            <a:r>
              <a:rPr lang="az-Latn-AZ" kern="100" dirty="0">
                <a:latin typeface="Arial" panose="020B0604020202020204" pitchFamily="34" charset="0"/>
                <a:ea typeface="Aptos"/>
                <a:cs typeface="Arial" panose="020B0604020202020204" pitchFamily="34" charset="0"/>
              </a:rPr>
              <a:t>ə olunur</a:t>
            </a:r>
            <a:r>
              <a:rPr lang="aa-ET" kern="100" dirty="0">
                <a:latin typeface="Arial" panose="020B0604020202020204" pitchFamily="34" charset="0"/>
                <a:ea typeface="Aptos"/>
                <a:cs typeface="Arial" panose="020B0604020202020204" pitchFamily="34" charset="0"/>
              </a:rPr>
              <a:t>. Qəbul qaydası: 1-4 yaş: 0,5 çay qaşığı gündə 2 dəfə 4- 7 yaş: 1 çay qaşığı gündə 2 dəfə 7- 12 yaş: 1 desert qaşığı gündə 2 dəfə 12 yaşdan yuxarı: 1-2 xörək qaşığı gündə 2 dəfə</a:t>
            </a:r>
            <a:endParaRPr lang="tr-TR" kern="100" dirty="0">
              <a:effectLst/>
              <a:latin typeface="Arial" panose="020B0604020202020204" pitchFamily="34" charset="0"/>
              <a:ea typeface="Aptos"/>
              <a:cs typeface="Arial" panose="020B0604020202020204" pitchFamily="34" charset="0"/>
            </a:endParaRPr>
          </a:p>
        </p:txBody>
      </p:sp>
    </p:spTree>
    <p:extLst>
      <p:ext uri="{BB962C8B-B14F-4D97-AF65-F5344CB8AC3E}">
        <p14:creationId xmlns:p14="http://schemas.microsoft.com/office/powerpoint/2010/main" val="7673849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TotalTime>
  <Words>626</Words>
  <Application>Microsoft Office PowerPoint</Application>
  <PresentationFormat>Geniş ekran</PresentationFormat>
  <Paragraphs>54</Paragraphs>
  <Slides>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vt:i4>
      </vt:variant>
    </vt:vector>
  </HeadingPairs>
  <TitlesOfParts>
    <vt:vector size="10" baseType="lpstr">
      <vt:lpstr>Aptos</vt:lpstr>
      <vt:lpstr>Arial</vt:lpstr>
      <vt:lpstr>Century Gothic</vt:lpstr>
      <vt:lpstr>Wingdings 3</vt:lpstr>
      <vt:lpstr>Ion</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Salim Ahadov</dc:creator>
  <cp:lastModifiedBy>User</cp:lastModifiedBy>
  <cp:revision>2</cp:revision>
  <dcterms:created xsi:type="dcterms:W3CDTF">2026-01-08T21:51:46Z</dcterms:created>
  <dcterms:modified xsi:type="dcterms:W3CDTF">2026-02-28T11:05:49Z</dcterms:modified>
</cp:coreProperties>
</file>