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9" r:id="rId5"/>
    <p:sldId id="264" r:id="rId6"/>
    <p:sldId id="265" r:id="rId7"/>
    <p:sldId id="266" r:id="rId8"/>
    <p:sldId id="267" r:id="rId9"/>
    <p:sldId id="260" r:id="rId10"/>
    <p:sldId id="261" r:id="rId11"/>
    <p:sldId id="25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  <a:srgbClr val="A4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-96" y="-53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850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13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5613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9157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82793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7137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1831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14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955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494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331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677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722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75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598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69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616-779A-473A-AEA3-CA14059C081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3D453E-28E3-4E08-B248-61226E7752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479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12337" y="2342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91842" y="2593487"/>
            <a:ext cx="56901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Burun</a:t>
            </a:r>
            <a:r>
              <a:rPr lang="en-US" sz="2800" i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az-Latn-AZ" sz="2800" i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ğ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x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likl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rinin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alic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 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profilaktikas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üçün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vsiy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yə</a:t>
            </a:r>
            <a:r>
              <a:rPr lang="en-US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olunan</a:t>
            </a:r>
            <a:r>
              <a:rPr lang="en-US" sz="2800" i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tibbi</a:t>
            </a:r>
            <a:r>
              <a:rPr lang="en-US" sz="2800" i="1" dirty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vasit</a:t>
            </a:r>
            <a:r>
              <a:rPr lang="az-Latn-AZ" sz="2800" i="1" dirty="0" smtClean="0">
                <a:solidFill>
                  <a:srgbClr val="86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endParaRPr lang="ru-RU" sz="2800" i="1" dirty="0">
              <a:solidFill>
                <a:srgbClr val="86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5216" y="1312891"/>
            <a:ext cx="3162839" cy="552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89421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7025" y="1602251"/>
            <a:ext cx="92701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z-Latn-AZ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Gündəlik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hər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burun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keçəcəyinə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2-3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instilyasiya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az-Latn-AZ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yaxşı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effektə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nail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üçün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vasitənin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udlağa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qırtlağa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çatdığından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İstifadədən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flakonu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çalxalayın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5854" y="19599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282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1056" y="2237373"/>
            <a:ext cx="47375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BURAXILIŞ FORMASI</a:t>
            </a:r>
          </a:p>
          <a:p>
            <a:endParaRPr lang="ru-RU" sz="2400" b="1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Sinadvans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- 25 ml.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5311" y="773492"/>
            <a:ext cx="3192530" cy="55785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75854" y="19599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02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8181" y="2144120"/>
            <a:ext cx="79773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TƏRKİBİ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Propolis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- 0.3% - 1.000 ml    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Nazikyarpaq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exinaseya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(EG Echinacea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angustifolia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- 0.500 ml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Ensizyarpaq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yağı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Lythrum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salicaria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-0.5000 ml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Qarağat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Ribes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nigrum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- 0.500 ml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kəklikotu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o.e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- 0.060 ml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İstiot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nanəsinin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yağı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piperita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o.e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- 0.0600 ml</a:t>
            </a:r>
            <a:r>
              <a:rPr lang="en-US" sz="2400" dirty="0">
                <a:latin typeface="Garamond" panose="02020404030301010803" pitchFamily="18" charset="0"/>
              </a:rPr>
              <a:t> </a:t>
            </a:r>
            <a:endParaRPr lang="ru-RU" sz="2400" dirty="0">
              <a:latin typeface="Garamond" panose="02020404030301010803" pitchFamily="18" charset="0"/>
            </a:endParaRPr>
          </a:p>
          <a:p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337" y="18108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877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1377" y="1153463"/>
            <a:ext cx="12105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Propolis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9375" y="1742582"/>
            <a:ext cx="3622962" cy="36229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44970" y="1479554"/>
            <a:ext cx="463506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akteriostatik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bakterisid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iltihabəleyhinə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virus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əleyhinə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ağrıkəsici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antikoaqulyant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egenerasiyanı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aktivləşdirir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ikrosirkulyasiyanı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yaxşılaşdırır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337" y="18108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825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1970" y="2371937"/>
            <a:ext cx="4016856" cy="267303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74493" y="1752212"/>
            <a:ext cx="30444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Nazikyarpaq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exinaseya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71543" y="2399384"/>
            <a:ext cx="62116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ansaxlayıcı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allergiyaəleyhinə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immun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12337" y="18110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828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7462" y="2270231"/>
            <a:ext cx="2798392" cy="373118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84802" y="1706288"/>
            <a:ext cx="33265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Ensizyarpaq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yağı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54830" y="2248254"/>
            <a:ext cx="495825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üzücü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ltihabəleyhinə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ğrıkəsici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ansaxlayıc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arasağaldıcı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75854" y="19599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5736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8804" y="1391300"/>
            <a:ext cx="1157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Qarağat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6441" y="1901037"/>
            <a:ext cx="3067501" cy="39505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8254" y="2328641"/>
            <a:ext cx="310580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allergiyaəleyhinə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iltihabəleyhinə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üzücü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hemostatik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2337" y="18108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5412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6894" y="1635323"/>
            <a:ext cx="22104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kəklikotu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5189" y="2138838"/>
            <a:ext cx="3839852" cy="24291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1544" y="2259674"/>
            <a:ext cx="504496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ntiseptik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dezinfeksiyaedici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kokklara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göbələklərə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qarşı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bakterisid</a:t>
            </a:r>
            <a:r>
              <a:rPr lang="az-Latn-A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təsir</a:t>
            </a:r>
            <a:endParaRPr lang="az-Latn-A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775854" y="19599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35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6388" y="677474"/>
            <a:ext cx="37850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İstiot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nanəsinin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yağı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943599" y="2396361"/>
            <a:ext cx="372985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Təsirləri: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ntiseptik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dezodorasiya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z-Latn-A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təravətləndirici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3296" y="2002190"/>
            <a:ext cx="3881912" cy="23963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5854" y="19599"/>
            <a:ext cx="353934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066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9858" y="15755"/>
            <a:ext cx="3484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Garamond" panose="02020404030301010803" pitchFamily="18" charset="0"/>
              </a:rPr>
              <a:t>SİNADVANS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1544" y="6131650"/>
            <a:ext cx="163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GRICAR</a:t>
            </a:r>
          </a:p>
          <a:p>
            <a:pPr algn="ctr"/>
            <a:r>
              <a:rPr lang="az-Latn-AZ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20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taliya</a:t>
            </a:r>
            <a:endParaRPr lang="en-US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736" y="2017986"/>
            <a:ext cx="9065173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GÖSTƏRİŞLƏR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Sinusitlər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Burun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tənəffüsünün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müxtəlif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mənşəli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pozun</a:t>
            </a:r>
            <a:r>
              <a:rPr lang="az-Latn-A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allergiya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qrip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soyuqdəymə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Bronxial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öskürək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kombinəolunmuş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müalicənin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tərkib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hissəsi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istifadə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olunur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822211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1599</TotalTime>
  <Words>207</Words>
  <Application>Microsoft Office PowerPoint</Application>
  <PresentationFormat>Произвольный</PresentationFormat>
  <Paragraphs>96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BAKU</dc:creator>
  <cp:lastModifiedBy>User</cp:lastModifiedBy>
  <cp:revision>30</cp:revision>
  <dcterms:created xsi:type="dcterms:W3CDTF">2025-09-15T07:59:17Z</dcterms:created>
  <dcterms:modified xsi:type="dcterms:W3CDTF">2025-10-06T11:46:17Z</dcterms:modified>
</cp:coreProperties>
</file>