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82" r:id="rId7"/>
    <p:sldId id="283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05-May-26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05-May-26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pPr algn="ctr"/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DİANAT ŞƏRBƏT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CDD72-BA15-CD8D-92AC-C3E3F8864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064" y="942975"/>
            <a:ext cx="4360647" cy="575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B405A-F6EF-5269-4882-1ED29C6BE055}"/>
              </a:ext>
            </a:extLst>
          </p:cNvPr>
          <p:cNvSpPr txBox="1"/>
          <p:nvPr/>
        </p:nvSpPr>
        <p:spPr>
          <a:xfrm>
            <a:off x="345918" y="574196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Reseptsiz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buraxılır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Dərman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vasitəsi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deyil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Bioloji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qida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 err="1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məhsuludur</a:t>
            </a: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rgbClr val="4B55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MQ-25-000088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5907E-FED2-2D23-BCD9-8758FBEE1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316" y="102841"/>
            <a:ext cx="1022610" cy="10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>
            <a:normAutofit/>
          </a:bodyPr>
          <a:lstStyle/>
          <a:p>
            <a:r>
              <a:rPr lang="az-Latn-A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TƏRKİBİ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çobanyastığı çiçəyinin duru ekstraktı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Dərman gülümbaharı çiçəyinin duru ekstraktı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İstiotlu nanə yarpağının distillatı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 zirə meyvəsinin distillatı</a:t>
            </a:r>
          </a:p>
          <a:p>
            <a:pPr lvl="1"/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Meşə çiyələyi yarpağının duru ekstraktı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482D7-4B89-B120-A897-002539EF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114" y="552450"/>
            <a:ext cx="4360647" cy="575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D4207-1484-6881-D14A-57187F6B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6" y="5643777"/>
            <a:ext cx="1022610" cy="10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9" y="193676"/>
            <a:ext cx="9953308" cy="1780860"/>
          </a:xfrm>
        </p:spPr>
        <p:txBody>
          <a:bodyPr>
            <a:normAutofit/>
          </a:bodyPr>
          <a:lstStyle/>
          <a:p>
            <a:r>
              <a:rPr lang="az-Latn-A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FARMAKOLOJİ TƏSİRİ: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19" y="2533651"/>
            <a:ext cx="8898256" cy="3432174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Antibakterial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iltihab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endParaRPr lang="az-Latn-A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Spazmolitik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sancı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əleyhinə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Bağırsaqların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qişasının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regenerasiyasını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sürətləndirir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Bağırsaqların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selikli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qişasına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büzücü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Toksinlərin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bağırsaqlardan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sorulmasını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ləngidir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İntoksikasiya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əlamətlərini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azaldır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Bağırsaqların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peristaltikasını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normallaşdırır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İshalı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qaldırır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Orqanizmdən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itirilməsinin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qarşısını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90CA7-0135-4E02-2805-44891DE2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514" y="1084106"/>
            <a:ext cx="3790297" cy="5000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5D57B-833D-5F86-A310-5C11EB68A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0" y="31403"/>
            <a:ext cx="1022610" cy="10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3C49C646-DB92-BA60-A93D-E468796C05E7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741102249"/>
              </p:ext>
            </p:extLst>
          </p:nvPr>
        </p:nvGraphicFramePr>
        <p:xfrm>
          <a:off x="4216400" y="895349"/>
          <a:ext cx="7144502" cy="488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502">
                  <a:extLst>
                    <a:ext uri="{9D8B030D-6E8A-4147-A177-3AD203B41FA5}">
                      <a16:colId xmlns:a16="http://schemas.microsoft.com/office/drawing/2014/main" val="825296567"/>
                    </a:ext>
                  </a:extLst>
                </a:gridCol>
              </a:tblGrid>
              <a:tr h="814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607173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0279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06104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75609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88946"/>
                  </a:ext>
                </a:extLst>
              </a:tr>
              <a:tr h="814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182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0A411D8-28A4-A83F-6A76-651624B386BE}"/>
              </a:ext>
            </a:extLst>
          </p:cNvPr>
          <p:cNvSpPr txBox="1"/>
          <p:nvPr/>
        </p:nvSpPr>
        <p:spPr>
          <a:xfrm>
            <a:off x="6657975" y="1076323"/>
            <a:ext cx="340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İSTİFADƏSİNƏ GÖSTƏRİŞ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ECBDA-B5E5-75EB-360F-D212CCF21997}"/>
              </a:ext>
            </a:extLst>
          </p:cNvPr>
          <p:cNvSpPr txBox="1"/>
          <p:nvPr/>
        </p:nvSpPr>
        <p:spPr>
          <a:xfrm>
            <a:off x="4638675" y="2038350"/>
            <a:ext cx="5870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etiologiyalı</a:t>
            </a:r>
            <a:r>
              <a:rPr lang="en-US" dirty="0"/>
              <a:t> </a:t>
            </a:r>
            <a:r>
              <a:rPr lang="en-US" dirty="0" err="1"/>
              <a:t>diareyalar</a:t>
            </a:r>
            <a:r>
              <a:rPr lang="en-US" dirty="0"/>
              <a:t>, </a:t>
            </a:r>
            <a:r>
              <a:rPr lang="en-US" dirty="0" err="1"/>
              <a:t>həmçinin</a:t>
            </a:r>
            <a:r>
              <a:rPr lang="en-US" dirty="0"/>
              <a:t> virus </a:t>
            </a:r>
            <a:r>
              <a:rPr lang="en-US" dirty="0" err="1"/>
              <a:t>diareyaları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A0D98-F74C-C126-007F-58A8E8ED8B0D}"/>
              </a:ext>
            </a:extLst>
          </p:cNvPr>
          <p:cNvSpPr txBox="1"/>
          <p:nvPr/>
        </p:nvSpPr>
        <p:spPr>
          <a:xfrm>
            <a:off x="4638675" y="2692182"/>
            <a:ext cx="1486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Enterokolitlər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BE507-3CED-886A-93A9-D7C8A6E52038}"/>
              </a:ext>
            </a:extLst>
          </p:cNvPr>
          <p:cNvSpPr txBox="1"/>
          <p:nvPr/>
        </p:nvSpPr>
        <p:spPr>
          <a:xfrm>
            <a:off x="4638675" y="3526989"/>
            <a:ext cx="4730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Disbakterioz</a:t>
            </a:r>
            <a:r>
              <a:rPr lang="en-US" dirty="0"/>
              <a:t> (</a:t>
            </a:r>
            <a:r>
              <a:rPr lang="en-US" dirty="0" err="1"/>
              <a:t>diareya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müşayiət</a:t>
            </a:r>
            <a:r>
              <a:rPr lang="en-US" dirty="0"/>
              <a:t> </a:t>
            </a:r>
            <a:r>
              <a:rPr lang="en-US" dirty="0" err="1"/>
              <a:t>olunduqda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05D2A-9E05-AE8F-EAFF-E775364ACB12}"/>
              </a:ext>
            </a:extLst>
          </p:cNvPr>
          <p:cNvSpPr txBox="1"/>
          <p:nvPr/>
        </p:nvSpPr>
        <p:spPr>
          <a:xfrm>
            <a:off x="4638675" y="4432298"/>
            <a:ext cx="601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Bağırsaq</a:t>
            </a:r>
            <a:r>
              <a:rPr lang="en-US" dirty="0"/>
              <a:t> </a:t>
            </a:r>
            <a:r>
              <a:rPr lang="en-US" dirty="0" err="1"/>
              <a:t>infeksiyaları</a:t>
            </a:r>
            <a:r>
              <a:rPr lang="en-US" dirty="0"/>
              <a:t> (</a:t>
            </a:r>
            <a:r>
              <a:rPr lang="en-US" dirty="0" err="1"/>
              <a:t>dizenteriya</a:t>
            </a:r>
            <a:r>
              <a:rPr lang="en-US" dirty="0"/>
              <a:t>, </a:t>
            </a:r>
            <a:r>
              <a:rPr lang="en-US" dirty="0" err="1"/>
              <a:t>salmonellyoz</a:t>
            </a:r>
            <a:r>
              <a:rPr lang="en-US" dirty="0"/>
              <a:t>, </a:t>
            </a:r>
            <a:r>
              <a:rPr lang="en-US" dirty="0" err="1"/>
              <a:t>eşerixioz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D209C5-51E4-0E8F-6DCB-DD0176AD9D02}"/>
              </a:ext>
            </a:extLst>
          </p:cNvPr>
          <p:cNvSpPr txBox="1"/>
          <p:nvPr/>
        </p:nvSpPr>
        <p:spPr>
          <a:xfrm>
            <a:off x="4638675" y="5264835"/>
            <a:ext cx="3258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Qıcıqlanmış</a:t>
            </a:r>
            <a:r>
              <a:rPr lang="en-US" dirty="0"/>
              <a:t> </a:t>
            </a:r>
            <a:r>
              <a:rPr lang="en-US" dirty="0" err="1"/>
              <a:t>bağırsaq</a:t>
            </a:r>
            <a:r>
              <a:rPr lang="en-US" dirty="0"/>
              <a:t> </a:t>
            </a:r>
            <a:r>
              <a:rPr lang="en-US" dirty="0" err="1"/>
              <a:t>sindromu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4E7C9E-C2AE-72A3-8E1A-E77BA167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5" y="928687"/>
            <a:ext cx="3790297" cy="5000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889C4-3DA0-2011-F43B-01B67414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572" y="5773956"/>
            <a:ext cx="916936" cy="9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6AD7E2CE-58E8-EE7A-9EC3-49CA5A6CAD59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372220827"/>
              </p:ext>
            </p:extLst>
          </p:nvPr>
        </p:nvGraphicFramePr>
        <p:xfrm>
          <a:off x="230624" y="1710717"/>
          <a:ext cx="6819089" cy="302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89">
                  <a:extLst>
                    <a:ext uri="{9D8B030D-6E8A-4147-A177-3AD203B41FA5}">
                      <a16:colId xmlns:a16="http://schemas.microsoft.com/office/drawing/2014/main" val="2385895468"/>
                    </a:ext>
                  </a:extLst>
                </a:gridCol>
              </a:tblGrid>
              <a:tr h="1007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29448"/>
                  </a:ext>
                </a:extLst>
              </a:tr>
              <a:tr h="1007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61149"/>
                  </a:ext>
                </a:extLst>
              </a:tr>
              <a:tr h="1007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39215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0882" y="83917"/>
            <a:ext cx="10515600" cy="1325563"/>
          </a:xfrm>
        </p:spPr>
        <p:txBody>
          <a:bodyPr anchor="b"/>
          <a:lstStyle/>
          <a:p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İSTİFADƏ QAYDASI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ECCD5-9BF8-4A06-47D1-00C1582FF497}"/>
              </a:ext>
            </a:extLst>
          </p:cNvPr>
          <p:cNvSpPr txBox="1"/>
          <p:nvPr/>
        </p:nvSpPr>
        <p:spPr>
          <a:xfrm>
            <a:off x="489824" y="2044009"/>
            <a:ext cx="56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uşaqlar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ml (2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qaşığı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EB76F-B205-6040-35D2-1F8DE39A8AEC}"/>
              </a:ext>
            </a:extLst>
          </p:cNvPr>
          <p:cNvSpPr txBox="1"/>
          <p:nvPr/>
        </p:nvSpPr>
        <p:spPr>
          <a:xfrm>
            <a:off x="470773" y="3023632"/>
            <a:ext cx="593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uşaqlar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ml (1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xörək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qaşığı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8CF76-6513-EFB7-8B02-19610BDDEE4E}"/>
              </a:ext>
            </a:extLst>
          </p:cNvPr>
          <p:cNvSpPr txBox="1"/>
          <p:nvPr/>
        </p:nvSpPr>
        <p:spPr>
          <a:xfrm>
            <a:off x="461248" y="3888132"/>
            <a:ext cx="647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yaşdan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yuxarı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uşaqlar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böyüklər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ml (2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xörək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qaşığı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gündə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dəfə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yeməkdən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əvvəl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daxilə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qəbul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4162A-547F-E71D-8E11-63BF5F12F7AE}"/>
              </a:ext>
            </a:extLst>
          </p:cNvPr>
          <p:cNvSpPr txBox="1"/>
          <p:nvPr/>
        </p:nvSpPr>
        <p:spPr>
          <a:xfrm>
            <a:off x="230624" y="5144754"/>
            <a:ext cx="7862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b="1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Qeyd</a:t>
            </a:r>
            <a:r>
              <a:rPr lang="en-US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az-Latn-AZ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Yaş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həddi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və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istifadə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dozası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həkim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məsləhəti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ilə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dəyişdirilə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bilər</a:t>
            </a:r>
            <a:r>
              <a:rPr lang="en-US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14976C-F615-8887-05BF-BF0DB8E41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238" y="355542"/>
            <a:ext cx="4928634" cy="63659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7A79-640D-97BC-32A6-53C5874CA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771" y="136526"/>
            <a:ext cx="809626" cy="8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{36EC2C9D-3730-4EB7-8729-3DE272732F25}TF7521aafa-c748-4c40-a498-ba511be234dc5b1b6097_win32-5039330bb2f3</Template>
  <TotalTime>44</TotalTime>
  <Words>193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Tenorite</vt:lpstr>
      <vt:lpstr>Times New Roman</vt:lpstr>
      <vt:lpstr>Custom</vt:lpstr>
      <vt:lpstr>DİANAT ŞƏRBƏT</vt:lpstr>
      <vt:lpstr>TƏRKİBİ:</vt:lpstr>
      <vt:lpstr>FARMAKOLOJİ TƏSİRİ:</vt:lpstr>
      <vt:lpstr>PowerPoint Presentation</vt:lpstr>
      <vt:lpstr>İSTİFADƏ QAYDASI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SMM</dc:creator>
  <cp:lastModifiedBy>office SMM</cp:lastModifiedBy>
  <cp:revision>2</cp:revision>
  <dcterms:created xsi:type="dcterms:W3CDTF">2026-05-05T05:27:49Z</dcterms:created>
  <dcterms:modified xsi:type="dcterms:W3CDTF">2026-05-05T08:59:31Z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