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69" r:id="rId3"/>
    <p:sldId id="283" r:id="rId4"/>
    <p:sldId id="284" r:id="rId5"/>
    <p:sldId id="281" r:id="rId6"/>
    <p:sldId id="285" r:id="rId7"/>
    <p:sldId id="270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535"/>
    <a:srgbClr val="CE3A3A"/>
    <a:srgbClr val="BF584D"/>
    <a:srgbClr val="C146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B0AC8-8770-47C9-94AF-D052391CF0E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53FE-0CB3-4CAB-84D0-FE9A13C33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23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53FE-0CB3-4CAB-84D0-FE9A13C332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86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53FE-0CB3-4CAB-84D0-FE9A13C332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96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53FE-0CB3-4CAB-84D0-FE9A13C3324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6093296"/>
            <a:ext cx="1308458" cy="5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5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32914" cy="6858024"/>
          </a:xfrm>
          <a:prstGeom prst="rect">
            <a:avLst/>
          </a:prstGeom>
          <a:noFill/>
        </p:spPr>
      </p:pic>
      <p:pic>
        <p:nvPicPr>
          <p:cNvPr id="102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498" y="188479"/>
            <a:ext cx="2926352" cy="883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4705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TƏRKİB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4871" y="1528692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Sil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marin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 m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5320" y="2243072"/>
            <a:ext cx="2210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ü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tation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75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9046" y="2886014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Ornitin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lor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idrat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- 75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3662" y="3600394"/>
            <a:ext cx="2855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Inositol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B8)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- 75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2060" y="4314774"/>
            <a:ext cx="3908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olin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bitartrat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B4)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- 56.25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36" y="5078568"/>
            <a:ext cx="4429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Tokoferol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</a:t>
            </a: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60 m</a:t>
            </a:r>
            <a:r>
              <a:rPr kumimoji="0" lang="az-Latn-AZ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D:\Medina Baghirova\MEDINA\Preparati info 3 gr\ПРЕПАРАТЫ 3 гр\Liberon\fotki dlya slayda\LIBERON BUKLET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6172" y="3500438"/>
            <a:ext cx="2580670" cy="2853701"/>
          </a:xfrm>
          <a:prstGeom prst="rect">
            <a:avLst/>
          </a:prstGeom>
          <a:noFill/>
        </p:spPr>
      </p:pic>
      <p:pic>
        <p:nvPicPr>
          <p:cNvPr id="12" name="Picture 1" descr="D:\Medina Baghirova\MEDINA\Preparati info 3 gr\ПРЕПАРАТЫ 3 гр\Liberon\fotki dlya slayda\LIBERON BUKLET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744" y="1500174"/>
            <a:ext cx="723232" cy="407196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20" y="6093296"/>
            <a:ext cx="1308458" cy="52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8" y="0"/>
            <a:ext cx="9132914" cy="6858024"/>
          </a:xfrm>
          <a:prstGeom prst="rect">
            <a:avLst/>
          </a:prstGeom>
          <a:noFill/>
        </p:spPr>
      </p:pic>
      <p:pic>
        <p:nvPicPr>
          <p:cNvPr id="102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498" y="117041"/>
            <a:ext cx="2926352" cy="883067"/>
          </a:xfrm>
          <a:prstGeom prst="rect">
            <a:avLst/>
          </a:prstGeom>
          <a:noFill/>
        </p:spPr>
      </p:pic>
      <p:pic>
        <p:nvPicPr>
          <p:cNvPr id="8" name="Picture 1" descr="D:\Medina Baghirova\MEDINA\Preparati info 3 gr\ПРЕПАРАТЫ 3 гр\Liberon\fotki dlya slayda\LIBERON BUKLET-3.png"/>
          <p:cNvPicPr>
            <a:picLocks noChangeAspect="1" noChangeArrowheads="1"/>
          </p:cNvPicPr>
          <p:nvPr/>
        </p:nvPicPr>
        <p:blipFill>
          <a:blip r:embed="rId5" cstate="print"/>
          <a:srcRect b="84844"/>
          <a:stretch>
            <a:fillRect/>
          </a:stretch>
        </p:blipFill>
        <p:spPr bwMode="auto">
          <a:xfrm>
            <a:off x="7143768" y="1142984"/>
            <a:ext cx="1630790" cy="139152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1500174"/>
            <a:ext cx="607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Silimarin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regenera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hepatoprotektor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detoksikant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antioksidant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iltihabəleyhinə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təsir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lərə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malikdir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857232"/>
            <a:ext cx="273664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Silimarin</a:t>
            </a:r>
            <a:endParaRPr lang="ru-RU" sz="2400" dirty="0">
              <a:solidFill>
                <a:srgbClr val="C93535"/>
              </a:solidFill>
            </a:endParaRPr>
          </a:p>
        </p:txBody>
      </p:sp>
      <p:pic>
        <p:nvPicPr>
          <p:cNvPr id="7" name="Picture 1" descr="D:\Medina Baghirova\MEDINA\Preparati info 3 gr\ПРЕПАРАТЫ 3 гр\Liberon\fotki dlya slayda\LIBERON BUKLET-3.png"/>
          <p:cNvPicPr>
            <a:picLocks noChangeAspect="1" noChangeArrowheads="1"/>
          </p:cNvPicPr>
          <p:nvPr/>
        </p:nvPicPr>
        <p:blipFill>
          <a:blip r:embed="rId5" cstate="print"/>
          <a:srcRect t="16192" b="68253"/>
          <a:stretch>
            <a:fillRect/>
          </a:stretch>
        </p:blipFill>
        <p:spPr bwMode="auto">
          <a:xfrm>
            <a:off x="357158" y="2714620"/>
            <a:ext cx="2081345" cy="18227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15140" y="2928934"/>
            <a:ext cx="221457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Qlütation</a:t>
            </a:r>
            <a:endParaRPr lang="ru-RU" sz="2400" dirty="0">
              <a:solidFill>
                <a:srgbClr val="C9353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45187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Qlütation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güclü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antioksidant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olub,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virusəleyhinə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detoksikant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təsirə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malikdir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İmmun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hüceyrələrin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tənzimlənməsində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mühüm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oynayır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toksik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maddələrin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anizmdən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xaric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edilməsini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təmin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 descr="D:\Medina Baghirova\MEDINA\Preparati info 3 gr\ПРЕПАРАТЫ 3 гр\Liberon\fotki dlya slayda\LIBERON BUKLET-3.png"/>
          <p:cNvPicPr>
            <a:picLocks noChangeAspect="1" noChangeArrowheads="1"/>
          </p:cNvPicPr>
          <p:nvPr/>
        </p:nvPicPr>
        <p:blipFill>
          <a:blip r:embed="rId5" cstate="print"/>
          <a:srcRect t="31906" b="51343"/>
          <a:stretch>
            <a:fillRect/>
          </a:stretch>
        </p:blipFill>
        <p:spPr bwMode="auto">
          <a:xfrm>
            <a:off x="6786579" y="4828660"/>
            <a:ext cx="2000263" cy="18864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8" y="4896161"/>
            <a:ext cx="27146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Ornitin</a:t>
            </a:r>
            <a:endParaRPr lang="ru-RU" sz="2400" dirty="0">
              <a:solidFill>
                <a:srgbClr val="C93535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5443381"/>
            <a:ext cx="5857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Ornitin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hepatoprotektor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detoksikant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hipoazotemik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təsirlərə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malikdir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Orqanizmdə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turşu-qələvi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balansının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normalaşmasını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təmin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Zülal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mübadiləsini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yaxşılaşdırır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0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9132914" cy="6858024"/>
          </a:xfrm>
          <a:prstGeom prst="rect">
            <a:avLst/>
          </a:prstGeom>
          <a:noFill/>
        </p:spPr>
      </p:pic>
      <p:pic>
        <p:nvPicPr>
          <p:cNvPr id="102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498" y="117041"/>
            <a:ext cx="2926352" cy="883067"/>
          </a:xfrm>
          <a:prstGeom prst="rect">
            <a:avLst/>
          </a:prstGeom>
          <a:noFill/>
        </p:spPr>
      </p:pic>
      <p:pic>
        <p:nvPicPr>
          <p:cNvPr id="6" name="Picture 1" descr="D:\Medina Baghirova\MEDINA\Preparati info 3 gr\ПРЕПАРАТЫ 3 гр\Liberon\fotki dlya slayda\LIBERON BUKLET-3.png"/>
          <p:cNvPicPr>
            <a:picLocks noChangeAspect="1" noChangeArrowheads="1"/>
          </p:cNvPicPr>
          <p:nvPr/>
        </p:nvPicPr>
        <p:blipFill>
          <a:blip r:embed="rId5" cstate="print"/>
          <a:srcRect t="48657" b="34592"/>
          <a:stretch>
            <a:fillRect/>
          </a:stretch>
        </p:blipFill>
        <p:spPr bwMode="auto">
          <a:xfrm>
            <a:off x="6715140" y="1000108"/>
            <a:ext cx="1777334" cy="167623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1214422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İnositol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Vit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B8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Ödqovu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 təsir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Hepatositlərin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regenerasiyasını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sürətləndirir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Lipid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metabolizmasını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tənzimləyir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609881"/>
            <a:ext cx="24508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İnositol</a:t>
            </a:r>
            <a:endParaRPr lang="ru-RU" sz="2400" dirty="0">
              <a:solidFill>
                <a:srgbClr val="C9353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857496"/>
            <a:ext cx="242889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Xolin</a:t>
            </a:r>
            <a:endParaRPr lang="ru-RU" sz="2400" dirty="0">
              <a:solidFill>
                <a:srgbClr val="C93535"/>
              </a:solidFill>
            </a:endParaRPr>
          </a:p>
        </p:txBody>
      </p:sp>
      <p:pic>
        <p:nvPicPr>
          <p:cNvPr id="10" name="Picture 1" descr="D:\Medina Baghirova\MEDINA\Preparati info 3 gr\ПРЕПАРАТЫ 3 гр\Liberon\fotki dlya slayda\LIBERON BUKLET-3.png"/>
          <p:cNvPicPr>
            <a:picLocks noChangeAspect="1" noChangeArrowheads="1"/>
          </p:cNvPicPr>
          <p:nvPr/>
        </p:nvPicPr>
        <p:blipFill>
          <a:blip r:embed="rId5" cstate="print"/>
          <a:srcRect t="65568" b="16485"/>
          <a:stretch>
            <a:fillRect/>
          </a:stretch>
        </p:blipFill>
        <p:spPr bwMode="auto">
          <a:xfrm>
            <a:off x="447129" y="2857496"/>
            <a:ext cx="1767417" cy="17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5984" y="3429000"/>
            <a:ext cx="685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Xolin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Vit</a:t>
            </a:r>
            <a:r>
              <a:rPr lang="az-Latn-AZ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B4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)-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Hepatositlərin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regenerasiyasını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sürətləndirir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Qaraciyərin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funksiyasını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yaxşılaşdırır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Öd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daşların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əmələ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gəlməsinin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qarşısını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alır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ipid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mübadiləsini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normallaşdırır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57158" y="5443381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Tokoferol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E)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az-Latn-AZ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güclü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antioksidantdır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damarlarını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aterosklerozdan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qoruyur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ürək-damar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xəstəliklərinin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inkişafını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ləngidir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Qan</a:t>
            </a:r>
            <a:r>
              <a:rPr lang="az-Latn-AZ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ın reologiyasına müsbət təsir göstərir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z-Latn-AZ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Regenerasiyanı</a:t>
            </a:r>
            <a:r>
              <a:rPr kumimoji="0" lang="az-Latn-AZ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sürətləndirir</a:t>
            </a:r>
            <a:r>
              <a:rPr kumimoji="0" lang="az-Latn-AZ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 descr="D:\Medina Baghirova\MEDINA\Preparati info 3 gr\ПРЕПАРАТЫ 3 гр\Liberon\fotki dlya slayda\LIBERON BUKLET-3.png"/>
          <p:cNvPicPr>
            <a:picLocks noChangeAspect="1" noChangeArrowheads="1"/>
          </p:cNvPicPr>
          <p:nvPr/>
        </p:nvPicPr>
        <p:blipFill>
          <a:blip r:embed="rId5" cstate="print"/>
          <a:srcRect t="83356"/>
          <a:stretch>
            <a:fillRect/>
          </a:stretch>
        </p:blipFill>
        <p:spPr bwMode="auto">
          <a:xfrm>
            <a:off x="6929454" y="4857760"/>
            <a:ext cx="1785950" cy="167363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57224" y="4857760"/>
            <a:ext cx="242889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az-Latn-AZ" sz="24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Tokoferol</a:t>
            </a:r>
            <a:endParaRPr lang="ru-RU" sz="2400" dirty="0">
              <a:solidFill>
                <a:srgbClr val="C93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9132914" cy="685802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02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498" y="117041"/>
            <a:ext cx="2926352" cy="88306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57322" y="1319743"/>
            <a:ext cx="7358082" cy="132343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Ödün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sintezini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ifrazını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artırır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Yağların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parçalanma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prosesini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sürətləndirir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xolesterinin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səviyyəsini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aşağı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salır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Qaraciyəri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alkoqol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tütün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tüstüsü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dərman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digər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toksik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maddələrin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zərərli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təsir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ləri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ndən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qoruyur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z-Latn-AZ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57290" y="3286124"/>
            <a:ext cx="7358114" cy="107721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Hepatositləri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destruksiyadan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qoruyur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hepatositlərin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əmələ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gəlməsinə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səbəb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olur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Hepatositlərdə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zülalların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fosfolipidlərin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sintezini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aktivləşdirir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z-Latn-AZ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57290" y="5105957"/>
            <a:ext cx="7358114" cy="132343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z-Latn-AZ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Hüceyrə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membranlarının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zədələnməsinin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qarşısını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alır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hüceyrələri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sərbəst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radikallar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təsirindən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qoruyur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hüceyrə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metabolizm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stimul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ə e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dır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Qaraciyər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hüceyrələrinə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toksi</a:t>
            </a:r>
            <a:r>
              <a:rPr kumimoji="0" lang="az-Latn-AZ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</a:t>
            </a:r>
            <a:r>
              <a:rPr kumimoji="0" lang="az-Latn-AZ" sz="16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maddələrin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daxil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olmasının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qarşısını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alır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z-Latn-AZ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3000372"/>
            <a:ext cx="292895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cs typeface="Arial" pitchFamily="34" charset="0"/>
              </a:rPr>
              <a:t>Regenerasiya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1000108"/>
            <a:ext cx="29251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Detoksikasiya</a:t>
            </a:r>
            <a:endParaRPr lang="az-Latn-AZ" sz="2400" b="1" dirty="0" smtClean="0">
              <a:solidFill>
                <a:srgbClr val="C9353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4786322"/>
            <a:ext cx="292895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Proteksiya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285728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400" b="1" dirty="0" smtClean="0">
                <a:solidFill>
                  <a:srgbClr val="C93535"/>
                </a:solidFill>
                <a:latin typeface="Arial" pitchFamily="34" charset="0"/>
                <a:cs typeface="Arial" pitchFamily="34" charset="0"/>
              </a:rPr>
              <a:t>KOMPLEKSLİ TƏSİRƏ MALİKDİR</a:t>
            </a:r>
            <a:endParaRPr lang="ru-RU" sz="2400" b="1" dirty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2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24"/>
          </a:xfrm>
          <a:prstGeom prst="rect">
            <a:avLst/>
          </a:prstGeom>
          <a:noFill/>
        </p:spPr>
      </p:pic>
      <p:pic>
        <p:nvPicPr>
          <p:cNvPr id="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498" y="117041"/>
            <a:ext cx="2926352" cy="8830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14298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b="1" dirty="0" smtClean="0">
                <a:solidFill>
                  <a:srgbClr val="C93535"/>
                </a:solidFill>
                <a:latin typeface="Arial" pitchFamily="34" charset="0"/>
                <a:cs typeface="Arial" pitchFamily="34" charset="0"/>
              </a:rPr>
              <a:t>QARACİYƏRİN ETİBARLI MÜDAFİƏSİ</a:t>
            </a:r>
            <a:endParaRPr lang="ru-RU" sz="2800" b="1" dirty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8"/>
          <p:cNvSpPr/>
          <p:nvPr/>
        </p:nvSpPr>
        <p:spPr>
          <a:xfrm>
            <a:off x="957178" y="1935296"/>
            <a:ext cx="721522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Qaraciyərin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patogen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faktorlara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qarşı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müqavimətini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artırır</a:t>
            </a:r>
            <a:endParaRPr lang="az-Latn-AZ" sz="2000" b="1" dirty="0" smtClean="0">
              <a:solidFill>
                <a:srgbClr val="C9353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2"/>
          <p:cNvSpPr/>
          <p:nvPr/>
        </p:nvSpPr>
        <p:spPr>
          <a:xfrm>
            <a:off x="1115616" y="3071810"/>
            <a:ext cx="6858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Qaraciyərin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öd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yollarının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funksiyasını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normallaşdırır</a:t>
            </a:r>
            <a:endParaRPr lang="az-Latn-AZ" sz="2000" b="1" dirty="0" smtClean="0">
              <a:solidFill>
                <a:srgbClr val="C9353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9"/>
          <p:cNvSpPr/>
          <p:nvPr/>
        </p:nvSpPr>
        <p:spPr>
          <a:xfrm>
            <a:off x="1453238" y="4435626"/>
            <a:ext cx="621510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Qaraciyərdə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regenerativ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prosesləri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stimulə</a:t>
            </a:r>
            <a:r>
              <a:rPr lang="en-US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edir</a:t>
            </a:r>
            <a:endParaRPr lang="az-Latn-AZ" sz="2000" b="1" dirty="0" smtClean="0">
              <a:solidFill>
                <a:srgbClr val="C9353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835696" y="5650072"/>
            <a:ext cx="550072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9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Öd</a:t>
            </a:r>
            <a:r>
              <a:rPr lang="az-Latn-AZ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ün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9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</a:t>
            </a: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rgbClr val="C9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ekresiyasını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9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9353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lang="az-Latn-AZ" sz="20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ifrazını aktivləşdirir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9353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9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14" cy="6858024"/>
          </a:xfrm>
          <a:prstGeom prst="rect">
            <a:avLst/>
          </a:prstGeom>
          <a:noFill/>
        </p:spPr>
      </p:pic>
      <p:pic>
        <p:nvPicPr>
          <p:cNvPr id="102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498" y="117041"/>
            <a:ext cx="2926352" cy="8830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00042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GÖSTƏRİŞLƏR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268760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Liberon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aşağıdakı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xəstəliklərin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kompleks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müalicəsində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köməkçi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vasitə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kimi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istifadə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olunur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48" y="5437673"/>
            <a:ext cx="16430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Ateroskleroz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204864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Qaraciyər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xəstəlikləri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hepatit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sirroz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qaraciyərin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piy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distrofiyası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s.)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780928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Qaraciyərin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toksiki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alkoqol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virus,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dərman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şüa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kimya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terapiyadan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sonra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antib</a:t>
            </a:r>
            <a:r>
              <a:rPr lang="az-Latn-AZ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aketrial preparatlardan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vərəm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virusəleyhinə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preparatlar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hormonal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preparatlar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trisiklik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antidepressantlar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peroral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kontraseptivlər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zədələnmələri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18101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Öddaşı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xəstəliyi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öd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yollarının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diskineziyası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685074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Peşə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xəstəlikləri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5729" y="5189130"/>
            <a:ext cx="2008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İntoksikasiyalar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389" y="2333836"/>
            <a:ext cx="360171" cy="322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924944"/>
            <a:ext cx="359695" cy="323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293096"/>
            <a:ext cx="359695" cy="323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797152"/>
            <a:ext cx="359695" cy="323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842188"/>
            <a:ext cx="359695" cy="323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301208"/>
            <a:ext cx="359695" cy="3231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602" y="4429132"/>
            <a:ext cx="2351869" cy="26002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424" y="6286520"/>
            <a:ext cx="962008" cy="38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32914" cy="6858024"/>
          </a:xfrm>
          <a:prstGeom prst="rect">
            <a:avLst/>
          </a:prstGeom>
          <a:noFill/>
        </p:spPr>
      </p:pic>
      <p:pic>
        <p:nvPicPr>
          <p:cNvPr id="102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498" y="188479"/>
            <a:ext cx="2926352" cy="883067"/>
          </a:xfrm>
          <a:prstGeom prst="rect">
            <a:avLst/>
          </a:prstGeom>
          <a:noFill/>
        </p:spPr>
      </p:pic>
      <p:pic>
        <p:nvPicPr>
          <p:cNvPr id="1028" name="Picture 4" descr="D:\Medina Baghirova\MEDINA\Preparati info 3 gr\ПРЕПАРАТЫ 3 гр\Liberon\fotki dlya slayda\LIBERON BUKLET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950287"/>
            <a:ext cx="2500330" cy="276486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1935296"/>
            <a:ext cx="7000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Tərkibindəki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komponentlərə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qarşı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hiperhəssaslıq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18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yaşa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qədər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şəxslər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hamiləlik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laktasiya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dövrü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00438"/>
            <a:ext cx="2949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ƏLAVƏ TƏSİRLƏR 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071942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Nadir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hallarda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dəri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reaksiyaları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ürəkbulanma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285860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ƏKS GÖSTƏRİŞLƏR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3138" y="6069131"/>
            <a:ext cx="1007294" cy="40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 Baghirova\MEDINA\Preparati info 3 gr\ПРЕПАРАТЫ 3 гр\Liberon\fotki dlya slayda\LIBERON BUK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32914" cy="6858024"/>
          </a:xfrm>
          <a:prstGeom prst="rect">
            <a:avLst/>
          </a:prstGeom>
          <a:noFill/>
        </p:spPr>
      </p:pic>
      <p:pic>
        <p:nvPicPr>
          <p:cNvPr id="1027" name="Picture 3" descr="D:\Medina Baghirova\MEDINA\Preparati info 3 gr\ПРЕПАРАТЫ 3 гр\Liberon\fotki dlya slayda\LIBERON BUK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498" y="259917"/>
            <a:ext cx="2926352" cy="883067"/>
          </a:xfrm>
          <a:prstGeom prst="rect">
            <a:avLst/>
          </a:prstGeom>
          <a:noFill/>
        </p:spPr>
      </p:pic>
      <p:pic>
        <p:nvPicPr>
          <p:cNvPr id="1028" name="Picture 4" descr="D:\Medina Baghirova\MEDINA\Preparati info 3 gr\ПРЕПАРАТЫ 3 гр\Liberon\fotki dlya slayda\LIBERON BUKLET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950" y="3714752"/>
            <a:ext cx="2584123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DOZALANMA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857364"/>
            <a:ext cx="76043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tabletdən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gündə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dəfə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z-Latn-AZ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əsas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yeməkdən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sonra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daxilə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təyin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edilir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4286256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Tablet № 60.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334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9353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BURAXILIŞ FORMASI</a:t>
            </a:r>
            <a:endParaRPr lang="ru-RU" sz="2400" dirty="0" smtClean="0">
              <a:solidFill>
                <a:srgbClr val="C935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3138" y="6069131"/>
            <a:ext cx="1007294" cy="40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430</Words>
  <Application>Microsoft Office PowerPoint</Application>
  <PresentationFormat>Экран (4:3)</PresentationFormat>
  <Paragraphs>55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Medina</dc:creator>
  <cp:lastModifiedBy>User</cp:lastModifiedBy>
  <cp:revision>170</cp:revision>
  <dcterms:created xsi:type="dcterms:W3CDTF">2019-09-19T05:28:50Z</dcterms:created>
  <dcterms:modified xsi:type="dcterms:W3CDTF">2022-03-29T07:48:45Z</dcterms:modified>
</cp:coreProperties>
</file>