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9" r:id="rId2"/>
    <p:sldId id="262" r:id="rId3"/>
    <p:sldId id="260" r:id="rId4"/>
    <p:sldId id="261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32E91B-A95D-4DE2-9963-DB363C66173A}" v="9" dt="2026-01-08T22:31:23.7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im Ahadov" userId="0a860813-bc62-4f3d-954b-89c3d5806388" providerId="ADAL" clId="{462170F9-83D5-444E-8B17-48E8141117B4}"/>
    <pc:docChg chg="undo custSel addSld delSld modSld">
      <pc:chgData name="Salim Ahadov" userId="0a860813-bc62-4f3d-954b-89c3d5806388" providerId="ADAL" clId="{462170F9-83D5-444E-8B17-48E8141117B4}" dt="2026-01-08T22:20:17.811" v="141" actId="1076"/>
      <pc:docMkLst>
        <pc:docMk/>
      </pc:docMkLst>
      <pc:sldChg chg="add del">
        <pc:chgData name="Salim Ahadov" userId="0a860813-bc62-4f3d-954b-89c3d5806388" providerId="ADAL" clId="{462170F9-83D5-444E-8B17-48E8141117B4}" dt="2026-01-08T21:45:17.255" v="6" actId="2696"/>
        <pc:sldMkLst>
          <pc:docMk/>
          <pc:sldMk cId="1080655789" sldId="256"/>
        </pc:sldMkLst>
      </pc:sldChg>
      <pc:sldChg chg="new del">
        <pc:chgData name="Salim Ahadov" userId="0a860813-bc62-4f3d-954b-89c3d5806388" providerId="ADAL" clId="{462170F9-83D5-444E-8B17-48E8141117B4}" dt="2026-01-08T21:44:54.999" v="2" actId="2696"/>
        <pc:sldMkLst>
          <pc:docMk/>
          <pc:sldMk cId="3761239905" sldId="256"/>
        </pc:sldMkLst>
      </pc:sldChg>
      <pc:sldChg chg="delSp modSp add mod">
        <pc:chgData name="Salim Ahadov" userId="0a860813-bc62-4f3d-954b-89c3d5806388" providerId="ADAL" clId="{462170F9-83D5-444E-8B17-48E8141117B4}" dt="2026-01-08T21:47:51.430" v="30" actId="1076"/>
        <pc:sldMkLst>
          <pc:docMk/>
          <pc:sldMk cId="1956002607" sldId="259"/>
        </pc:sldMkLst>
        <pc:spChg chg="mod">
          <ac:chgData name="Salim Ahadov" userId="0a860813-bc62-4f3d-954b-89c3d5806388" providerId="ADAL" clId="{462170F9-83D5-444E-8B17-48E8141117B4}" dt="2026-01-08T21:47:36.992" v="27" actId="1076"/>
          <ac:spMkLst>
            <pc:docMk/>
            <pc:sldMk cId="1956002607" sldId="259"/>
            <ac:spMk id="5" creationId="{00000000-0000-0000-0000-000000000000}"/>
          </ac:spMkLst>
        </pc:spChg>
        <pc:spChg chg="del mod">
          <ac:chgData name="Salim Ahadov" userId="0a860813-bc62-4f3d-954b-89c3d5806388" providerId="ADAL" clId="{462170F9-83D5-444E-8B17-48E8141117B4}" dt="2026-01-08T21:46:02.661" v="13"/>
          <ac:spMkLst>
            <pc:docMk/>
            <pc:sldMk cId="1956002607" sldId="259"/>
            <ac:spMk id="6" creationId="{00000000-0000-0000-0000-000000000000}"/>
          </ac:spMkLst>
        </pc:spChg>
        <pc:spChg chg="del mod">
          <ac:chgData name="Salim Ahadov" userId="0a860813-bc62-4f3d-954b-89c3d5806388" providerId="ADAL" clId="{462170F9-83D5-444E-8B17-48E8141117B4}" dt="2026-01-08T21:45:49.219" v="10" actId="21"/>
          <ac:spMkLst>
            <pc:docMk/>
            <pc:sldMk cId="1956002607" sldId="259"/>
            <ac:spMk id="9" creationId="{00000000-0000-0000-0000-000000000000}"/>
          </ac:spMkLst>
        </pc:spChg>
        <pc:picChg chg="mod">
          <ac:chgData name="Salim Ahadov" userId="0a860813-bc62-4f3d-954b-89c3d5806388" providerId="ADAL" clId="{462170F9-83D5-444E-8B17-48E8141117B4}" dt="2026-01-08T21:47:51.430" v="30" actId="1076"/>
          <ac:picMkLst>
            <pc:docMk/>
            <pc:sldMk cId="1956002607" sldId="259"/>
            <ac:picMk id="11" creationId="{00000000-0000-0000-0000-000000000000}"/>
          </ac:picMkLst>
        </pc:picChg>
      </pc:sldChg>
      <pc:sldChg chg="add del">
        <pc:chgData name="Salim Ahadov" userId="0a860813-bc62-4f3d-954b-89c3d5806388" providerId="ADAL" clId="{462170F9-83D5-444E-8B17-48E8141117B4}" dt="2026-01-08T21:45:15.432" v="5" actId="2696"/>
        <pc:sldMkLst>
          <pc:docMk/>
          <pc:sldMk cId="877778972" sldId="260"/>
        </pc:sldMkLst>
      </pc:sldChg>
      <pc:sldChg chg="delSp modSp add mod">
        <pc:chgData name="Salim Ahadov" userId="0a860813-bc62-4f3d-954b-89c3d5806388" providerId="ADAL" clId="{462170F9-83D5-444E-8B17-48E8141117B4}" dt="2026-01-08T21:47:19.510" v="23"/>
        <pc:sldMkLst>
          <pc:docMk/>
          <pc:sldMk cId="2207142581" sldId="260"/>
        </pc:sldMkLst>
        <pc:spChg chg="del mod">
          <ac:chgData name="Salim Ahadov" userId="0a860813-bc62-4f3d-954b-89c3d5806388" providerId="ADAL" clId="{462170F9-83D5-444E-8B17-48E8141117B4}" dt="2026-01-08T21:47:19.508" v="21"/>
          <ac:spMkLst>
            <pc:docMk/>
            <pc:sldMk cId="2207142581" sldId="260"/>
            <ac:spMk id="5" creationId="{8682C2AE-A948-71FA-8B56-DEB38CDD559F}"/>
          </ac:spMkLst>
        </pc:spChg>
        <pc:spChg chg="del mod">
          <ac:chgData name="Salim Ahadov" userId="0a860813-bc62-4f3d-954b-89c3d5806388" providerId="ADAL" clId="{462170F9-83D5-444E-8B17-48E8141117B4}" dt="2026-01-08T21:47:19.510" v="23"/>
          <ac:spMkLst>
            <pc:docMk/>
            <pc:sldMk cId="2207142581" sldId="260"/>
            <ac:spMk id="6" creationId="{C1F0E81F-A4D6-548D-29C2-C0FC281E3067}"/>
          </ac:spMkLst>
        </pc:spChg>
        <pc:picChg chg="mod">
          <ac:chgData name="Salim Ahadov" userId="0a860813-bc62-4f3d-954b-89c3d5806388" providerId="ADAL" clId="{462170F9-83D5-444E-8B17-48E8141117B4}" dt="2026-01-08T21:47:13.226" v="19" actId="1076"/>
          <ac:picMkLst>
            <pc:docMk/>
            <pc:sldMk cId="2207142581" sldId="260"/>
            <ac:picMk id="11" creationId="{48119696-709B-9853-6161-EB4B87F3EE32}"/>
          </ac:picMkLst>
        </pc:picChg>
      </pc:sldChg>
      <pc:sldChg chg="delSp modSp add mod">
        <pc:chgData name="Salim Ahadov" userId="0a860813-bc62-4f3d-954b-89c3d5806388" providerId="ADAL" clId="{462170F9-83D5-444E-8B17-48E8141117B4}" dt="2026-01-08T21:48:33.580" v="40" actId="1076"/>
        <pc:sldMkLst>
          <pc:docMk/>
          <pc:sldMk cId="1925225000" sldId="261"/>
        </pc:sldMkLst>
        <pc:spChg chg="del mod">
          <ac:chgData name="Salim Ahadov" userId="0a860813-bc62-4f3d-954b-89c3d5806388" providerId="ADAL" clId="{462170F9-83D5-444E-8B17-48E8141117B4}" dt="2026-01-08T21:48:31.215" v="39"/>
          <ac:spMkLst>
            <pc:docMk/>
            <pc:sldMk cId="1925225000" sldId="261"/>
            <ac:spMk id="5" creationId="{2E82F78D-F4E8-315F-FEFD-0E02DEF65944}"/>
          </ac:spMkLst>
        </pc:spChg>
        <pc:spChg chg="mod">
          <ac:chgData name="Salim Ahadov" userId="0a860813-bc62-4f3d-954b-89c3d5806388" providerId="ADAL" clId="{462170F9-83D5-444E-8B17-48E8141117B4}" dt="2026-01-08T21:48:27.928" v="34" actId="1076"/>
          <ac:spMkLst>
            <pc:docMk/>
            <pc:sldMk cId="1925225000" sldId="261"/>
            <ac:spMk id="6" creationId="{6A14AC00-070D-A49B-27DD-3367E2E9E205}"/>
          </ac:spMkLst>
        </pc:spChg>
        <pc:spChg chg="del mod">
          <ac:chgData name="Salim Ahadov" userId="0a860813-bc62-4f3d-954b-89c3d5806388" providerId="ADAL" clId="{462170F9-83D5-444E-8B17-48E8141117B4}" dt="2026-01-08T21:48:31.202" v="37"/>
          <ac:spMkLst>
            <pc:docMk/>
            <pc:sldMk cId="1925225000" sldId="261"/>
            <ac:spMk id="9" creationId="{D135AFC9-240C-3350-05D9-3705FA58C586}"/>
          </ac:spMkLst>
        </pc:spChg>
        <pc:picChg chg="mod">
          <ac:chgData name="Salim Ahadov" userId="0a860813-bc62-4f3d-954b-89c3d5806388" providerId="ADAL" clId="{462170F9-83D5-444E-8B17-48E8141117B4}" dt="2026-01-08T21:48:33.580" v="40" actId="1076"/>
          <ac:picMkLst>
            <pc:docMk/>
            <pc:sldMk cId="1925225000" sldId="261"/>
            <ac:picMk id="11" creationId="{22ED50AA-6C5F-5755-A0D5-F4F7D10AC50B}"/>
          </ac:picMkLst>
        </pc:picChg>
      </pc:sldChg>
      <pc:sldChg chg="modSp add mod">
        <pc:chgData name="Salim Ahadov" userId="0a860813-bc62-4f3d-954b-89c3d5806388" providerId="ADAL" clId="{462170F9-83D5-444E-8B17-48E8141117B4}" dt="2026-01-08T22:20:17.811" v="141" actId="1076"/>
        <pc:sldMkLst>
          <pc:docMk/>
          <pc:sldMk cId="3929000961" sldId="262"/>
        </pc:sldMkLst>
        <pc:spChg chg="mod">
          <ac:chgData name="Salim Ahadov" userId="0a860813-bc62-4f3d-954b-89c3d5806388" providerId="ADAL" clId="{462170F9-83D5-444E-8B17-48E8141117B4}" dt="2026-01-08T22:19:59.639" v="139" actId="113"/>
          <ac:spMkLst>
            <pc:docMk/>
            <pc:sldMk cId="3929000961" sldId="262"/>
            <ac:spMk id="5" creationId="{CA5191AD-8BEF-B680-1B88-C87555A8FB5D}"/>
          </ac:spMkLst>
        </pc:spChg>
        <pc:picChg chg="mod">
          <ac:chgData name="Salim Ahadov" userId="0a860813-bc62-4f3d-954b-89c3d5806388" providerId="ADAL" clId="{462170F9-83D5-444E-8B17-48E8141117B4}" dt="2026-01-08T22:20:17.811" v="141" actId="1076"/>
          <ac:picMkLst>
            <pc:docMk/>
            <pc:sldMk cId="3929000961" sldId="262"/>
            <ac:picMk id="11" creationId="{ED7F285E-F9CC-E739-6661-9BCBF987C9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70148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00233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839770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1971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85152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2358290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322717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40804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72091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529836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73981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67608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22728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36308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72533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204944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5493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476C8FD-1BFE-4C39-AD77-08291CAE6A74}" type="datetimeFigureOut">
              <a:rPr lang="aa-ET" smtClean="0"/>
              <a:t>28/02/2026</a:t>
            </a:fld>
            <a:endParaRPr lang="aa-E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BF674-85A1-4E2D-9C8C-653CDCBBE602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0735691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94802" y="-37991"/>
            <a:ext cx="1068700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7612" y="2354528"/>
            <a:ext cx="94567672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z-Latn-AZ" b="1" dirty="0">
                <a:latin typeface="Arial" panose="020B0604020202020204" pitchFamily="34" charset="0"/>
                <a:cs typeface="Arial" panose="020B0604020202020204" pitchFamily="34" charset="0"/>
              </a:rPr>
              <a:t>TƏRKİBİ: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Bədrənc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yarpağı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az-Latn-AZ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passi­flo­ra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otu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az-Latn-AZ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dam­otu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otu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az-Latn-AZ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lavanda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i="1" dirty="0" err="1">
                <a:latin typeface="Arial" panose="020B0604020202020204" pitchFamily="34" charset="0"/>
                <a:cs typeface="Arial" panose="020B0604020202020204" pitchFamily="34" charset="0"/>
              </a:rPr>
              <a:t>çiçəkləri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878618" y="-61915"/>
            <a:ext cx="45218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155" y="1831213"/>
            <a:ext cx="5567415" cy="296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0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F578151-6D92-5080-3483-372842E2C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7CF54AB-FF59-4BB7-2FB3-3B871FBA8868}"/>
              </a:ext>
            </a:extLst>
          </p:cNvPr>
          <p:cNvSpPr txBox="1"/>
          <p:nvPr/>
        </p:nvSpPr>
        <p:spPr>
          <a:xfrm>
            <a:off x="-394802" y="-37991"/>
            <a:ext cx="1068700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A5191AD-8BEF-B680-1B88-C87555A8FB5D}"/>
              </a:ext>
            </a:extLst>
          </p:cNvPr>
          <p:cNvSpPr txBox="1"/>
          <p:nvPr/>
        </p:nvSpPr>
        <p:spPr>
          <a:xfrm>
            <a:off x="1027612" y="2354528"/>
            <a:ext cx="94567672" cy="25344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err="1"/>
              <a:t>Farmakoloji</a:t>
            </a:r>
            <a:r>
              <a:rPr lang="en-US" b="1" dirty="0"/>
              <a:t> t</a:t>
            </a:r>
            <a:r>
              <a:rPr lang="az-Latn-AZ" b="1" dirty="0"/>
              <a:t>ə</a:t>
            </a:r>
            <a:r>
              <a:rPr lang="en-US" b="1" dirty="0" err="1"/>
              <a:t>siri</a:t>
            </a:r>
            <a:r>
              <a:rPr lang="en-US" b="1" dirty="0"/>
              <a:t>: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az-Latn-AZ" dirty="0"/>
              <a:t>S</a:t>
            </a:r>
            <a:r>
              <a:rPr lang="en-US" dirty="0" err="1"/>
              <a:t>edativ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az-Latn-AZ" dirty="0"/>
              <a:t> </a:t>
            </a:r>
            <a:r>
              <a:rPr lang="en-US" dirty="0" err="1"/>
              <a:t>Sakitl</a:t>
            </a:r>
            <a:r>
              <a:rPr lang="az-Latn-AZ" dirty="0"/>
              <a:t>əşdirici</a:t>
            </a:r>
          </a:p>
          <a:p>
            <a:pPr>
              <a:lnSpc>
                <a:spcPct val="150000"/>
              </a:lnSpc>
            </a:pPr>
            <a:r>
              <a:rPr lang="az-Latn-AZ" dirty="0"/>
              <a:t> Antiaritmik</a:t>
            </a:r>
            <a:r>
              <a:rPr lang="en-US" dirty="0"/>
              <a:t>, </a:t>
            </a:r>
            <a:r>
              <a:rPr lang="en-US" dirty="0" err="1"/>
              <a:t>hipotenziv</a:t>
            </a: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417BAC-F265-E33A-E076-F41D5DF4E93B}"/>
              </a:ext>
            </a:extLst>
          </p:cNvPr>
          <p:cNvSpPr txBox="1"/>
          <p:nvPr/>
        </p:nvSpPr>
        <p:spPr>
          <a:xfrm>
            <a:off x="3878618" y="-61915"/>
            <a:ext cx="45218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ED7F285E-F9CC-E739-6661-9BCBF987C9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955" y="1726710"/>
            <a:ext cx="5567415" cy="296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00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B39852A-EFBD-287D-4157-7749A19F5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978D14B-9D54-8A45-68E4-6E8C1DFDF04B}"/>
              </a:ext>
            </a:extLst>
          </p:cNvPr>
          <p:cNvSpPr txBox="1"/>
          <p:nvPr/>
        </p:nvSpPr>
        <p:spPr>
          <a:xfrm>
            <a:off x="-394802" y="-37991"/>
            <a:ext cx="1068700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C464D05-48A4-E6C5-7AB0-5ED3F980B32B}"/>
              </a:ext>
            </a:extLst>
          </p:cNvPr>
          <p:cNvSpPr txBox="1"/>
          <p:nvPr/>
        </p:nvSpPr>
        <p:spPr>
          <a:xfrm>
            <a:off x="3878618" y="-61915"/>
            <a:ext cx="45218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BF6124E-A849-C93E-2040-637498660801}"/>
              </a:ext>
            </a:extLst>
          </p:cNvPr>
          <p:cNvSpPr txBox="1"/>
          <p:nvPr/>
        </p:nvSpPr>
        <p:spPr>
          <a:xfrm>
            <a:off x="198903" y="664534"/>
            <a:ext cx="5318449" cy="3365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z-Latn-AZ" b="1" dirty="0">
                <a:latin typeface="Arial" panose="020B0604020202020204" pitchFamily="34" charset="0"/>
                <a:cs typeface="Arial" panose="020B0604020202020204" pitchFamily="34" charset="0"/>
              </a:rPr>
              <a:t>İSTİFADƏSİNƏ GÖSTƏRİŞ: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Nevrozlar</a:t>
            </a:r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Neyrosirkulyator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distoniya</a:t>
            </a:r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Yuxu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ritminin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pozulması</a:t>
            </a:r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Yuxusuzluq</a:t>
            </a:r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Xroniki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yorğunluq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sindromu</a:t>
            </a:r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Stress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və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psixi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gərginlik</a:t>
            </a:r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Narahatlıq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sindromu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48119696-709B-9853-6161-EB4B87F3E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640" y="1770907"/>
            <a:ext cx="5567415" cy="296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142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3BA197B-BD2F-4163-4920-54A07BBA2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4F464E7-3F26-AEF8-7D2A-0B72506F8314}"/>
              </a:ext>
            </a:extLst>
          </p:cNvPr>
          <p:cNvSpPr txBox="1"/>
          <p:nvPr/>
        </p:nvSpPr>
        <p:spPr>
          <a:xfrm>
            <a:off x="-394802" y="-37991"/>
            <a:ext cx="1068700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A14AC00-070D-A49B-27DD-3367E2E9E205}"/>
              </a:ext>
            </a:extLst>
          </p:cNvPr>
          <p:cNvSpPr txBox="1"/>
          <p:nvPr/>
        </p:nvSpPr>
        <p:spPr>
          <a:xfrm>
            <a:off x="242943" y="1121069"/>
            <a:ext cx="5230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b="1" dirty="0">
                <a:latin typeface="Arial" panose="020B0604020202020204" pitchFamily="34" charset="0"/>
                <a:cs typeface="Arial" panose="020B0604020202020204" pitchFamily="34" charset="0"/>
              </a:rPr>
              <a:t>İSTİFADƏ QAYDASI:</a:t>
            </a:r>
          </a:p>
          <a:p>
            <a:endParaRPr lang="az-Latn-A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filtr-bağlama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100</a:t>
            </a:r>
            <a:r>
              <a:rPr lang="az-Latn-A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ml,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gündə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2-3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dəfəy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əvvəl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4-7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yaş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- 50ml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7-12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yaş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- 100 ml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yaşdan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yuxarı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və</a:t>
            </a:r>
            <a:r>
              <a:rPr lang="az-Latn-AZ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böyüklər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- 100ml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5613604-7F7F-B04C-3537-E66B7325E7CB}"/>
              </a:ext>
            </a:extLst>
          </p:cNvPr>
          <p:cNvSpPr txBox="1"/>
          <p:nvPr/>
        </p:nvSpPr>
        <p:spPr>
          <a:xfrm>
            <a:off x="3878618" y="-61915"/>
            <a:ext cx="45218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az-Latn-AZ" sz="4400" b="1" dirty="0">
                <a:latin typeface="Arial" panose="020B0604020202020204" pitchFamily="34" charset="0"/>
                <a:cs typeface="Arial" panose="020B0604020202020204" pitchFamily="34" charset="0"/>
              </a:rPr>
              <a:t>FLORELAX ÇAY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22ED50AA-6C5F-5755-A0D5-F4F7D10AC5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297" y="3168510"/>
            <a:ext cx="5567415" cy="296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22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8488" y="630901"/>
            <a:ext cx="865936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Herba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Flora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şirkətinin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istehsal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etdiyi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tam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təbii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bitki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tərkibli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Florelaks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çayı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dərman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bədrənc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yarpağı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passiflora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damotu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otu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lavanda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çiçəkləri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kimi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faydalı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dərman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bitkiləri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ilə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zənginləşdirilmişdir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Damotu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o</a:t>
            </a:r>
            <a:r>
              <a:rPr lang="az-Latn-AZ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tu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xlor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ionlarının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hüceyrələrinə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tormozlayıcı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təsirini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gücləndirir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sedativ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effekt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verir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Ürəyin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qidalanmasını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yaxşılaşdırır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taxikardiya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əleyhinə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antiaritmik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effekt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verir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Koronar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periferik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damarları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genişləndirərək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ürəyin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yükünü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azaldır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Arterial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təzyiqi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aşağı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salır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Bədrənc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yarpağı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 B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qrupu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vitaminləri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hesab</a:t>
            </a:r>
            <a:r>
              <a:rPr lang="az-Latn-AZ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ına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koronar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damarları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genişləndirir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,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ürəyin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qidalanmasını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yaxşılaşdırır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stenokardiya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ağrılarını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azaldır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Taxikardiyanı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zəiflədir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arterial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təzyiqi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aşağı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salır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sistemini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sakitləşdirir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Passiflora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kumarin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hesabına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təbii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antidepressantdır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oyanıqlığını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yuxusuzluğu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aradan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qaldırır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Lavanda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çiçəkləri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qıcolmaəleyhinə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sedativ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sakitləşdirici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yuxugətirici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effekt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verir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Antidepressiv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xüsusiyyətə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malikdir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gərginliyini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aradan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qaldırır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Mərkəzi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sistemində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kompensator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tormozlanma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proseslərini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sürətləndirir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Psixoemosional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gərginliyi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azaldır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Sedativ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trankvilizəedici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təsir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göstərir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Nevrozlar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neyrosirkulyator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distoniya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yuxusuzluq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yuxu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ritminin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pozulması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xroniki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yorğunluq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sindromu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oyanıqlığı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gərginlik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narahatlıq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sindromu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həyəcan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və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qorxu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sindromunda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az-Latn-AZ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çox faydalıdır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1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kapsul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gündə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3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dəfə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yeməkdən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yarım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əvvəl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 q</a:t>
            </a:r>
            <a:r>
              <a:rPr lang="az-Latn-AZ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əbul edilir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. </a:t>
            </a:r>
            <a:endParaRPr lang="tr-T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7873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275</Words>
  <Application>Microsoft Office PowerPoint</Application>
  <PresentationFormat>Geniş ekran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Aptos</vt:lpstr>
      <vt:lpstr>Arial</vt:lpstr>
      <vt:lpstr>Century Gothic</vt:lpstr>
      <vt:lpstr>Wingdings 3</vt:lpstr>
      <vt:lpstr>Ion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Salim Ahadov</dc:creator>
  <cp:lastModifiedBy>User</cp:lastModifiedBy>
  <cp:revision>2</cp:revision>
  <dcterms:created xsi:type="dcterms:W3CDTF">2026-01-08T21:44:40Z</dcterms:created>
  <dcterms:modified xsi:type="dcterms:W3CDTF">2026-02-28T11:03:49Z</dcterms:modified>
</cp:coreProperties>
</file>